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80" r:id="rId2"/>
    <p:sldId id="381" r:id="rId3"/>
    <p:sldId id="382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6" r:id="rId18"/>
    <p:sldId id="397" r:id="rId19"/>
    <p:sldId id="398" r:id="rId20"/>
    <p:sldId id="399" r:id="rId21"/>
    <p:sldId id="400" r:id="rId22"/>
    <p:sldId id="401" r:id="rId23"/>
    <p:sldId id="40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781300"/>
            <a:ext cx="87344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92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0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20888"/>
            <a:ext cx="252028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429000"/>
            <a:ext cx="252028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581128"/>
            <a:ext cx="144016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759" y="5614356"/>
            <a:ext cx="1152313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61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3439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59485"/>
            <a:ext cx="71342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205381"/>
            <a:ext cx="158417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209876"/>
            <a:ext cx="136815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3808" y="3196106"/>
            <a:ext cx="127018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245715"/>
            <a:ext cx="122413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9836" y="5231945"/>
            <a:ext cx="15481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56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1052736"/>
            <a:ext cx="7272808" cy="2771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51471"/>
            <a:ext cx="10585176" cy="26640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031849"/>
            <a:ext cx="93610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9956" y="1988840"/>
            <a:ext cx="140415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7868" y="2945831"/>
            <a:ext cx="126014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6060" y="3951471"/>
            <a:ext cx="42124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4838926"/>
            <a:ext cx="410445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5733149"/>
            <a:ext cx="100811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3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133"/>
          <a:stretch/>
        </p:blipFill>
        <p:spPr>
          <a:xfrm>
            <a:off x="335359" y="1556792"/>
            <a:ext cx="11453391" cy="3888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535905"/>
            <a:ext cx="273630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494566"/>
            <a:ext cx="360040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501897"/>
            <a:ext cx="136815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509120"/>
            <a:ext cx="144016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2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0678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273630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1308" y="2240033"/>
            <a:ext cx="129874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317205"/>
            <a:ext cx="144016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9959" y="4293096"/>
            <a:ext cx="1380057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33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25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1036915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418" y="4437112"/>
            <a:ext cx="1088722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75702"/>
            <a:ext cx="144016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46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866"/>
            <a:ext cx="10729192" cy="52521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96490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96952"/>
            <a:ext cx="842493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73443"/>
            <a:ext cx="96490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71593"/>
            <a:ext cx="669674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586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1036915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072" y="4437112"/>
            <a:ext cx="109925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410871"/>
            <a:ext cx="547260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9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57184" cy="18191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6" y="3070167"/>
            <a:ext cx="10441160" cy="340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060848"/>
            <a:ext cx="914501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90819"/>
            <a:ext cx="939704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418" y="4771879"/>
            <a:ext cx="999111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418" y="5600105"/>
            <a:ext cx="243027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0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57325"/>
            <a:ext cx="117538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34898"/>
            <a:ext cx="1094521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74697"/>
            <a:ext cx="633670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443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77673"/>
            <a:ext cx="282892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132856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12976"/>
            <a:ext cx="1584176" cy="646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182579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013" y="5177673"/>
            <a:ext cx="2067619" cy="681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0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64169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37112"/>
            <a:ext cx="1108923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532" y="5402560"/>
            <a:ext cx="257210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23" y="2060848"/>
            <a:ext cx="1135380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140968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838" y="4102968"/>
            <a:ext cx="1087179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64968"/>
            <a:ext cx="568863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5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47812"/>
            <a:ext cx="118681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907" y="3396389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53288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51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10513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0657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77345"/>
            <a:ext cx="230425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2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89630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3933056"/>
            <a:ext cx="11305256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268760"/>
            <a:ext cx="475252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195337"/>
            <a:ext cx="4680520" cy="692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167445"/>
            <a:ext cx="475252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5896" y="3933056"/>
            <a:ext cx="5006527" cy="620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4804228"/>
            <a:ext cx="619268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5827104"/>
            <a:ext cx="475252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1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38287"/>
            <a:ext cx="11830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340768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42088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380888"/>
            <a:ext cx="4968552" cy="69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61767"/>
            <a:ext cx="712879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4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348880"/>
            <a:ext cx="208823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329662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56992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0076" y="4437112"/>
            <a:ext cx="284431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482063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69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824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596190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1596190"/>
            <a:ext cx="981225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636912"/>
            <a:ext cx="432048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645024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5022" y="3645024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1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78542"/>
            <a:ext cx="460851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84984"/>
            <a:ext cx="1512168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365104"/>
            <a:ext cx="78488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410799"/>
            <a:ext cx="78488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9729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12776"/>
            <a:ext cx="698477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92896"/>
            <a:ext cx="1296144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499338"/>
            <a:ext cx="7848872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1476" y="4509120"/>
            <a:ext cx="825918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444" y="5559859"/>
            <a:ext cx="306034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7683" y="1431957"/>
            <a:ext cx="5400600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456735"/>
            <a:ext cx="5904656" cy="69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71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2025-08-10T11:11:47Z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