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1577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7251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661248"/>
            <a:ext cx="38884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0578" y="4581128"/>
            <a:ext cx="56020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409312"/>
            <a:ext cx="5904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48" y="2114455"/>
            <a:ext cx="108204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33512"/>
            <a:ext cx="108299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59"/>
            <a:ext cx="9721080" cy="54089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148808"/>
            <a:ext cx="90730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1" y="1789564"/>
            <a:ext cx="9073008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8" y="2485579"/>
            <a:ext cx="9253028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348" y="3164845"/>
            <a:ext cx="9253028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806" y="3844111"/>
            <a:ext cx="9253028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4281" y="4547441"/>
            <a:ext cx="9253028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281" y="5226707"/>
            <a:ext cx="9253028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7347" y="5936205"/>
            <a:ext cx="5546685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268760"/>
            <a:ext cx="7464659" cy="47525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5949280"/>
            <a:ext cx="471472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47862"/>
            <a:ext cx="117443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428999"/>
            <a:ext cx="2412268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221088"/>
            <a:ext cx="1080120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48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60145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3867066"/>
            <a:ext cx="1155382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242592"/>
            <a:ext cx="10665346" cy="610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80343"/>
            <a:ext cx="11097394" cy="564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773282"/>
            <a:ext cx="11025386" cy="690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4765" y="4690800"/>
            <a:ext cx="167284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32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26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69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633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22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013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418746"/>
            <a:ext cx="720080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75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1137"/>
            <a:ext cx="117157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28310"/>
            <a:ext cx="1188132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2996952"/>
            <a:ext cx="6264696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789040"/>
            <a:ext cx="1044116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2339" y="4568915"/>
            <a:ext cx="2309645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79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1537510" cy="29523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766" y="4285014"/>
            <a:ext cx="10717503" cy="2312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5" y="2759206"/>
            <a:ext cx="1020477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4" y="3541322"/>
            <a:ext cx="2664297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4" y="5094666"/>
            <a:ext cx="10009114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5594" y="5856556"/>
            <a:ext cx="2818197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4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05256" cy="52128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9937104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8464" y="3608933"/>
            <a:ext cx="10034119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36508"/>
            <a:ext cx="10297144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122699"/>
            <a:ext cx="10297144" cy="551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3235" y="5877098"/>
            <a:ext cx="4206661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2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45342" cy="515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24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8422"/>
            <a:ext cx="116109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63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57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2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0831882" cy="14289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36912"/>
            <a:ext cx="10615858" cy="4125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2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0898569" cy="550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0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14475"/>
            <a:ext cx="118110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395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8776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0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38287"/>
            <a:ext cx="117062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538287"/>
            <a:ext cx="673080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73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196752"/>
            <a:ext cx="10801200" cy="6917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20" y="1762125"/>
            <a:ext cx="11028040" cy="48123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5445224"/>
            <a:ext cx="10034119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9" y="6028132"/>
            <a:ext cx="7344816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21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85950"/>
            <a:ext cx="117252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36912"/>
            <a:ext cx="10441160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418" y="3387874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107" y="4161429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23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47812"/>
            <a:ext cx="117062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2787" y="2348880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063" y="3052251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853319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0084" y="4601858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36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2787" y="3068960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90404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068" y="4546488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383" y="5302572"/>
            <a:ext cx="2832330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0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46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84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812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776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4112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7557" y="3669444"/>
            <a:ext cx="27543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0987" y="4437112"/>
            <a:ext cx="6552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4007" y="6070128"/>
            <a:ext cx="17377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867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1202106" cy="549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084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070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300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4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362"/>
          <a:stretch/>
        </p:blipFill>
        <p:spPr>
          <a:xfrm>
            <a:off x="136177" y="4581128"/>
            <a:ext cx="11801475" cy="1791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2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174"/>
          <a:stretch/>
        </p:blipFill>
        <p:spPr>
          <a:xfrm>
            <a:off x="263352" y="1268761"/>
            <a:ext cx="11161240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51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86"/>
          <a:stretch/>
        </p:blipFill>
        <p:spPr>
          <a:xfrm>
            <a:off x="191344" y="1484784"/>
            <a:ext cx="11772900" cy="266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3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1521280" cy="53455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268760"/>
            <a:ext cx="540062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62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62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3" y="1438708"/>
            <a:ext cx="9996314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994" y="2276872"/>
            <a:ext cx="10909213" cy="1285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36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90662"/>
            <a:ext cx="115633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9066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9192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725144"/>
            <a:ext cx="1131570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072" y="3104604"/>
            <a:ext cx="10909213" cy="612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643" y="3941431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8642" y="4819985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1929" y="5563139"/>
            <a:ext cx="5368087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1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62100"/>
            <a:ext cx="118110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9433" y="3789040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65916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65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9185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702" y="1424499"/>
            <a:ext cx="109092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702" y="2223531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021" y="3002704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8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45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5" y="1293023"/>
            <a:ext cx="10585176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388" y="2060848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272" y="2855422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694" y="3621129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693" y="4396376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2506" y="5169094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4315" y="5934208"/>
            <a:ext cx="10909213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40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91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4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14425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73016"/>
            <a:ext cx="10696575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1412776"/>
            <a:ext cx="2880320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243" y="3558770"/>
            <a:ext cx="10126302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733" y="4308161"/>
            <a:ext cx="10126302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733" y="5092253"/>
            <a:ext cx="10126302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6010" y="5876345"/>
            <a:ext cx="10126302" cy="55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23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1196752"/>
            <a:ext cx="10873208" cy="421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01208"/>
            <a:ext cx="10160925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9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314450"/>
            <a:ext cx="10513168" cy="518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59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412776"/>
            <a:ext cx="9145017" cy="16804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122473"/>
            <a:ext cx="8496944" cy="34776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268760"/>
            <a:ext cx="360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74662"/>
            <a:ext cx="11161240" cy="520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01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36" y="4297710"/>
            <a:ext cx="116967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0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4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8776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89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1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7348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132856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9766" y="2866598"/>
            <a:ext cx="1962218" cy="562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1" y="3730694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41095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3" y="1418638"/>
            <a:ext cx="26642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600" y="3008800"/>
            <a:ext cx="26642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67631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2025-08-12T06:53:35Z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