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439" r:id="rId2"/>
    <p:sldId id="440" r:id="rId3"/>
    <p:sldId id="441" r:id="rId4"/>
    <p:sldId id="442" r:id="rId5"/>
    <p:sldId id="443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460" r:id="rId23"/>
    <p:sldId id="461" r:id="rId24"/>
    <p:sldId id="462" r:id="rId25"/>
    <p:sldId id="463" r:id="rId26"/>
    <p:sldId id="464" r:id="rId27"/>
    <p:sldId id="465" r:id="rId28"/>
    <p:sldId id="466" r:id="rId29"/>
    <p:sldId id="467" r:id="rId30"/>
    <p:sldId id="468" r:id="rId31"/>
    <p:sldId id="469" r:id="rId32"/>
    <p:sldId id="470" r:id="rId33"/>
    <p:sldId id="471" r:id="rId34"/>
    <p:sldId id="472" r:id="rId35"/>
    <p:sldId id="473" r:id="rId36"/>
    <p:sldId id="474" r:id="rId37"/>
    <p:sldId id="475" r:id="rId38"/>
    <p:sldId id="476" r:id="rId39"/>
    <p:sldId id="477" r:id="rId40"/>
    <p:sldId id="478" r:id="rId41"/>
    <p:sldId id="479" r:id="rId42"/>
    <p:sldId id="480" r:id="rId43"/>
    <p:sldId id="481" r:id="rId44"/>
    <p:sldId id="482" r:id="rId45"/>
    <p:sldId id="483" r:id="rId46"/>
    <p:sldId id="484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2733675"/>
            <a:ext cx="72866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15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3168" cy="1570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9240977" cy="3816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839692"/>
            <a:ext cx="8520896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3573016"/>
            <a:ext cx="9024953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87864"/>
            <a:ext cx="9073008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02712"/>
            <a:ext cx="9073008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5" y="6017560"/>
            <a:ext cx="4032449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15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19" y="4149080"/>
            <a:ext cx="116967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4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131046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19" y="1340768"/>
            <a:ext cx="11934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0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538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1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42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412776"/>
            <a:ext cx="9649072" cy="184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24945"/>
            <a:ext cx="8352928" cy="37799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334137"/>
            <a:ext cx="2952328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206339"/>
            <a:ext cx="1368152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012326"/>
            <a:ext cx="4680520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4308" y="5917232"/>
            <a:ext cx="1575792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9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1625"/>
            <a:ext cx="11801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76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00187"/>
            <a:ext cx="11915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645024"/>
            <a:ext cx="9361040" cy="517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81128"/>
            <a:ext cx="3168352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9577064" cy="694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01008"/>
            <a:ext cx="7056784" cy="622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3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8750"/>
            <a:ext cx="117824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530156"/>
            <a:ext cx="7992888" cy="61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81128"/>
            <a:ext cx="10945216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54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39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28800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6912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055" y="3645024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29904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265" y="5614784"/>
            <a:ext cx="6684839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443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27834"/>
            <a:ext cx="10369152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98132"/>
            <a:ext cx="55446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5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8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77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52736"/>
            <a:ext cx="116490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14" y="3811860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1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2100"/>
            <a:ext cx="118395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3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156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4" y="2496559"/>
            <a:ext cx="118491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29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491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805264"/>
            <a:ext cx="76200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1176338"/>
            <a:ext cx="10369996" cy="39556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39" y="5071791"/>
            <a:ext cx="10404757" cy="152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556792"/>
            <a:ext cx="97917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8486" y="3411539"/>
            <a:ext cx="2787914" cy="593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6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8300"/>
            <a:ext cx="1173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677" y="3491916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677" y="4437112"/>
            <a:ext cx="4565268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2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2"/>
            <a:ext cx="11772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93585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91628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2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53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644" y="1628800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262" y="2492896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262" y="3383070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936" y="4273244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76635"/>
            <a:ext cx="10945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7787"/>
            <a:ext cx="117062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4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4987"/>
            <a:ext cx="117538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2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2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00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67967"/>
          <a:stretch/>
        </p:blipFill>
        <p:spPr>
          <a:xfrm>
            <a:off x="296276" y="3720108"/>
            <a:ext cx="116967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310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038488"/>
            <a:ext cx="11208568" cy="4118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1208"/>
            <a:ext cx="9001000" cy="142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443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053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365104"/>
            <a:ext cx="7992888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01208"/>
            <a:ext cx="1944216" cy="58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3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73" y="1340768"/>
            <a:ext cx="118872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1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5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49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752"/>
          <a:stretch/>
        </p:blipFill>
        <p:spPr>
          <a:xfrm>
            <a:off x="407368" y="1124744"/>
            <a:ext cx="10945216" cy="3641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38" y="4725144"/>
            <a:ext cx="11062824" cy="188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776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4190"/>
            <a:ext cx="8712968" cy="3548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84957"/>
            <a:ext cx="7920880" cy="17123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220486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7949" y="3131069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96701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3244" y="5672654"/>
            <a:ext cx="3665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28999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37112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7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76375"/>
            <a:ext cx="11182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2600073"/>
            <a:ext cx="99116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73016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728" y="4541840"/>
            <a:ext cx="3828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3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8762"/>
            <a:ext cx="11753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8761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462921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6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2025-08-10T10:48:39Z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