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2562225"/>
            <a:ext cx="8639175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47800"/>
            <a:ext cx="116681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43100"/>
            <a:ext cx="117443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1075378"/>
            <a:ext cx="10729191" cy="557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167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81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4681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9486" y="2350550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938" y="3504348"/>
            <a:ext cx="2015462" cy="500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797152"/>
            <a:ext cx="2304256" cy="500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373216"/>
            <a:ext cx="2015462" cy="429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43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6362"/>
            <a:ext cx="116395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50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705381" cy="290525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33500"/>
            <a:ext cx="111252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25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512"/>
            <a:ext cx="10369152" cy="54306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82336"/>
            <a:ext cx="9577064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404" y="2229980"/>
            <a:ext cx="9901100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023" y="3157552"/>
            <a:ext cx="9901100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385" y="4049130"/>
            <a:ext cx="10081737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703" y="4939928"/>
            <a:ext cx="9901100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701" y="5868280"/>
            <a:ext cx="3870431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46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8967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6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823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12776"/>
            <a:ext cx="10297144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20888"/>
            <a:ext cx="10873208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399765"/>
            <a:ext cx="10873208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378642"/>
            <a:ext cx="10729192" cy="634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429566"/>
            <a:ext cx="2304256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70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2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538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28800"/>
            <a:ext cx="10297144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636912"/>
            <a:ext cx="10945216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36" y="3645024"/>
            <a:ext cx="11211471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653136"/>
            <a:ext cx="10945216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010" y="5661248"/>
            <a:ext cx="10680558" cy="56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98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54" t="1318" r="54"/>
          <a:stretch/>
        </p:blipFill>
        <p:spPr>
          <a:xfrm>
            <a:off x="257175" y="1340768"/>
            <a:ext cx="11527457" cy="539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33248" cy="531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71612"/>
            <a:ext cx="117633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3025"/>
            <a:ext cx="117157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29192" cy="540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90662"/>
            <a:ext cx="118491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04937"/>
            <a:ext cx="118872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2025-08-10T06:51:31Z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