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6"/>
  </p:notesMasterIdLst>
  <p:handoutMasterIdLst>
    <p:handoutMasterId r:id="rId9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00" r:id="rId79"/>
    <p:sldId id="401" r:id="rId80"/>
    <p:sldId id="402" r:id="rId81"/>
    <p:sldId id="403" r:id="rId82"/>
    <p:sldId id="404" r:id="rId83"/>
    <p:sldId id="405" r:id="rId84"/>
    <p:sldId id="406" r:id="rId85"/>
    <p:sldId id="407" r:id="rId86"/>
    <p:sldId id="408" r:id="rId87"/>
    <p:sldId id="409" r:id="rId88"/>
    <p:sldId id="431" r:id="rId89"/>
    <p:sldId id="430" r:id="rId90"/>
    <p:sldId id="429" r:id="rId91"/>
    <p:sldId id="410" r:id="rId92"/>
    <p:sldId id="411" r:id="rId93"/>
    <p:sldId id="412" r:id="rId94"/>
    <p:sldId id="413" r:id="rId95"/>
  </p:sldIdLst>
  <p:sldSz cx="12192000" cy="6858000"/>
  <p:notesSz cx="6858000" cy="9144000"/>
  <p:custDataLst>
    <p:tags r:id="rId9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8013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140968"/>
            <a:ext cx="7581900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55679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636912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0850" y="3714437"/>
            <a:ext cx="33356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8564" y="4791962"/>
            <a:ext cx="2531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574974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99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55679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564904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0100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63186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93154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73016"/>
            <a:ext cx="109061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59" y="4609223"/>
            <a:ext cx="8097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58924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727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64008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459143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299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10835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0675"/>
            <a:ext cx="11772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69958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2725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79503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13666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484" y="5325904"/>
            <a:ext cx="34203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0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0216" y="2348880"/>
            <a:ext cx="42401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8498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220945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1524" y="5199820"/>
            <a:ext cx="11881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8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84152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4841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380438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54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7"/>
            <a:ext cx="11632433" cy="417646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3025"/>
            <a:ext cx="118872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8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71625"/>
            <a:ext cx="11239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06794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90020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69163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65666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92" y="2079526"/>
            <a:ext cx="527685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924944"/>
            <a:ext cx="10817735" cy="3672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6062" y="3089176"/>
            <a:ext cx="10369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594" y="3964011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682" y="4862809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655" y="5761607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5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14" y="4437112"/>
            <a:ext cx="10965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8239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9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946"/>
          <a:stretch/>
        </p:blipFill>
        <p:spPr>
          <a:xfrm>
            <a:off x="263353" y="1340768"/>
            <a:ext cx="1159328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9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262427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225503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682" y="5256094"/>
            <a:ext cx="28838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0662"/>
            <a:ext cx="116967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428999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4506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9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78919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54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35" y="4005064"/>
            <a:ext cx="10137501" cy="2716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005064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034" y="4941168"/>
            <a:ext cx="9921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034" y="5822018"/>
            <a:ext cx="9921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4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986087"/>
            <a:ext cx="66960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967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1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442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746" y="1653916"/>
            <a:ext cx="10405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566" y="2636912"/>
            <a:ext cx="1064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476" y="3619908"/>
            <a:ext cx="1064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708" y="4586190"/>
            <a:ext cx="1064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568807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53340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11784"/>
            <a:ext cx="10441160" cy="465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9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2957512"/>
            <a:ext cx="43624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0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82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770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9569" y="50851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2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01008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2084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1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584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50100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373216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108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8478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45422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200" cy="53961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204864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40968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989500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4925604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88437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722"/>
          <a:stretch/>
        </p:blipFill>
        <p:spPr>
          <a:xfrm>
            <a:off x="911425" y="1340768"/>
            <a:ext cx="10577434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0062" y="134076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34888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35699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365104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629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14908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508518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768" t="66667" r="768" b="1389"/>
          <a:stretch/>
        </p:blipFill>
        <p:spPr>
          <a:xfrm>
            <a:off x="695401" y="1700808"/>
            <a:ext cx="10657184" cy="18816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17032"/>
            <a:ext cx="93630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700808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71295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3934144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489041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0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029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5308" y="3355321"/>
            <a:ext cx="2632740" cy="627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64704"/>
            <a:ext cx="63246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3683" y="184482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682" y="4797152"/>
            <a:ext cx="22684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94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8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81586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261" y="4293096"/>
            <a:ext cx="11150939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13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76375"/>
            <a:ext cx="11830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29000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440481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1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252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285" y="3501008"/>
            <a:ext cx="10401300" cy="98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564904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01008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3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879" y="2420888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06275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0662"/>
            <a:ext cx="11591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28999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43711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468053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9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157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37892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420888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42088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7605" y="3356992"/>
            <a:ext cx="20900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3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629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5444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33092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43711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84494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58885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3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93096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36" y="5267523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82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462" y="1676509"/>
            <a:ext cx="102691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636912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97315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56049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46921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86991"/>
            <a:ext cx="10873208" cy="2314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84984"/>
            <a:ext cx="7416824" cy="3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8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124744"/>
            <a:ext cx="9721079" cy="40366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29200"/>
            <a:ext cx="9001000" cy="147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0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7687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4517" y="321662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19420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3525"/>
            <a:ext cx="116395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8761" y="2638582"/>
            <a:ext cx="216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564904"/>
            <a:ext cx="360040" cy="793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6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24050"/>
            <a:ext cx="111156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59219"/>
            <a:ext cx="10225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24944"/>
            <a:ext cx="10657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1671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28065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708" y="3489862"/>
            <a:ext cx="107569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1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90650"/>
            <a:ext cx="11077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9289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58112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1"/>
            <a:ext cx="10729192" cy="5320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9793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5932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46920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3691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1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9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35831"/>
            <a:ext cx="119443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9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780928"/>
            <a:ext cx="69723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1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4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78610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878610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725144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4725144"/>
            <a:ext cx="792088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1129" y="5676603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5653157"/>
            <a:ext cx="72008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9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76872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0608" y="3093368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052029"/>
            <a:ext cx="14401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6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53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5904656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228639"/>
            <a:ext cx="2808312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123789"/>
            <a:ext cx="2664296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76872"/>
            <a:ext cx="936104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140968"/>
            <a:ext cx="936104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017863"/>
            <a:ext cx="936104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297" y="4939498"/>
            <a:ext cx="3888432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3296" y="5861133"/>
            <a:ext cx="2773143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1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0295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09636"/>
            <a:ext cx="2592288" cy="558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942092"/>
            <a:ext cx="324036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74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7312"/>
            <a:ext cx="113061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475891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511735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800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7774" y="2348880"/>
            <a:ext cx="3804369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7774" y="4988060"/>
            <a:ext cx="4308426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3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67341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56007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204864"/>
            <a:ext cx="2736304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8926" y="4950287"/>
            <a:ext cx="263105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2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75103"/>
            <a:ext cx="4392488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212976"/>
            <a:ext cx="4320480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077072"/>
            <a:ext cx="6048672" cy="90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62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13168" cy="52310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936104" cy="63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373216"/>
            <a:ext cx="87849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067779"/>
            <a:ext cx="8208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869160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0228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07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680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0617" y="2583210"/>
            <a:ext cx="9511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84451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40968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670" y="4930225"/>
            <a:ext cx="101079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670" y="5770766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03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0455" y="2204864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81572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67553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0455" y="5708357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54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94012"/>
            <a:ext cx="110775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39" y="2204864"/>
            <a:ext cx="46085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9" y="310501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3167" y="4094947"/>
            <a:ext cx="7084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1771" y="5086218"/>
            <a:ext cx="31700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9" y="5060322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5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258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48880"/>
            <a:ext cx="46085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950" y="3382108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2961" y="5314601"/>
            <a:ext cx="76454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05000"/>
            <a:ext cx="110585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7183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4038672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57325"/>
            <a:ext cx="11220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21375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20888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671" y="3429000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775" y="4392563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2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96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097" y="1447945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448" y="2420888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097" y="3392493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387" y="4409029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386" y="5403209"/>
            <a:ext cx="78938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4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5425"/>
            <a:ext cx="11791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6516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84545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68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68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097" y="1459668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92896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784" y="3478524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053" y="4464152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516" y="5449780"/>
            <a:ext cx="22441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5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474812"/>
            <a:ext cx="108966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80520"/>
            <a:ext cx="109728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509981"/>
            <a:ext cx="10536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172" y="2492896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536010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821" y="4480353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392049"/>
            <a:ext cx="11017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8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69152" cy="529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8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138" y="3212976"/>
            <a:ext cx="14444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1897" y="4171020"/>
            <a:ext cx="33886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6661" y="5118094"/>
            <a:ext cx="34606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4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92890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184249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440" y="5109374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99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9289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143" y="356943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614918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530543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8489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77108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0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14487"/>
            <a:ext cx="11153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784"/>
            <a:ext cx="10081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19042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59405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238" y="4323958"/>
            <a:ext cx="30995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4012"/>
            <a:ext cx="11782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8999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352344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6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6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94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9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2025-08-10T08:14:42Z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