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485" r:id="rId2"/>
    <p:sldId id="486" r:id="rId3"/>
    <p:sldId id="487" r:id="rId4"/>
    <p:sldId id="488" r:id="rId5"/>
    <p:sldId id="489" r:id="rId6"/>
    <p:sldId id="490" r:id="rId7"/>
    <p:sldId id="491" r:id="rId8"/>
    <p:sldId id="492" r:id="rId9"/>
    <p:sldId id="493" r:id="rId10"/>
    <p:sldId id="494" r:id="rId11"/>
    <p:sldId id="495" r:id="rId12"/>
    <p:sldId id="496" r:id="rId13"/>
    <p:sldId id="497" r:id="rId14"/>
    <p:sldId id="498" r:id="rId15"/>
    <p:sldId id="499" r:id="rId16"/>
    <p:sldId id="500" r:id="rId17"/>
    <p:sldId id="501" r:id="rId18"/>
    <p:sldId id="502" r:id="rId19"/>
    <p:sldId id="503" r:id="rId20"/>
    <p:sldId id="504" r:id="rId21"/>
    <p:sldId id="506" r:id="rId22"/>
    <p:sldId id="507" r:id="rId23"/>
    <p:sldId id="508" r:id="rId24"/>
    <p:sldId id="509" r:id="rId25"/>
    <p:sldId id="510" r:id="rId26"/>
    <p:sldId id="511" r:id="rId27"/>
    <p:sldId id="512" r:id="rId28"/>
    <p:sldId id="513" r:id="rId29"/>
    <p:sldId id="514" r:id="rId30"/>
    <p:sldId id="515" r:id="rId31"/>
    <p:sldId id="516" r:id="rId32"/>
    <p:sldId id="517" r:id="rId33"/>
    <p:sldId id="518" r:id="rId34"/>
    <p:sldId id="519" r:id="rId35"/>
    <p:sldId id="520" r:id="rId36"/>
    <p:sldId id="521" r:id="rId37"/>
    <p:sldId id="522" r:id="rId38"/>
    <p:sldId id="523" r:id="rId39"/>
    <p:sldId id="524" r:id="rId40"/>
    <p:sldId id="525" r:id="rId41"/>
    <p:sldId id="526" r:id="rId42"/>
    <p:sldId id="527" r:id="rId43"/>
    <p:sldId id="528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771775"/>
            <a:ext cx="93440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54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56220"/>
            <a:ext cx="9721080" cy="39648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36" y="5157192"/>
            <a:ext cx="9025303" cy="152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23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52562"/>
            <a:ext cx="11972925" cy="39528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03912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6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196752"/>
            <a:ext cx="10801200" cy="36930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13" y="4889776"/>
            <a:ext cx="10009112" cy="182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2063551" y="1052736"/>
            <a:ext cx="972619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276872"/>
            <a:ext cx="11094342" cy="4226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01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90662"/>
            <a:ext cx="11782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75891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09120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68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52562"/>
            <a:ext cx="118776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3323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366" y="4573564"/>
            <a:ext cx="23962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52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21129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50" y="4616297"/>
            <a:ext cx="11004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449" y="5608933"/>
            <a:ext cx="11004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9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4462"/>
            <a:ext cx="115347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31676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572" y="2539788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350" y="3598241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822" y="4585420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2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300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928992" cy="47498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661248"/>
            <a:ext cx="94773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48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319" y="3933056"/>
            <a:ext cx="114776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7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10109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733256"/>
            <a:ext cx="105251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5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617" y="548680"/>
            <a:ext cx="77152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617" y="1340768"/>
            <a:ext cx="6840687" cy="39684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7" y="5324436"/>
            <a:ext cx="6264696" cy="134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3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4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57337"/>
            <a:ext cx="11915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55383" cy="514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4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6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7812"/>
            <a:ext cx="117633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5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3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178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21" y="1412776"/>
            <a:ext cx="119157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1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4369"/>
          <a:stretch/>
        </p:blipFill>
        <p:spPr>
          <a:xfrm>
            <a:off x="263352" y="3161327"/>
            <a:ext cx="11849100" cy="293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0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20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2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6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7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20688"/>
            <a:ext cx="10932256" cy="5329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906979"/>
            <a:ext cx="8640960" cy="91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9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41160" cy="503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1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95661"/>
            <a:ext cx="9433048" cy="4193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85184"/>
            <a:ext cx="9721080" cy="18389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6946" y="995661"/>
            <a:ext cx="87994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1807838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407" y="2662806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07" y="3471432"/>
            <a:ext cx="9408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693" y="4310925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868" y="5158080"/>
            <a:ext cx="97495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380" y="6001198"/>
            <a:ext cx="32043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54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487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09120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484533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49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352988"/>
            <a:ext cx="118110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979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1" y="1196752"/>
            <a:ext cx="10843007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124744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060848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630" y="2996952"/>
            <a:ext cx="107207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969060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326" y="4869160"/>
            <a:ext cx="10610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417" y="5824627"/>
            <a:ext cx="105801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70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340768"/>
            <a:ext cx="10771493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572" y="1293876"/>
            <a:ext cx="100599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571" y="2204864"/>
            <a:ext cx="100599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794" y="3092406"/>
            <a:ext cx="100817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070" y="4003394"/>
            <a:ext cx="10026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99" y="4914382"/>
            <a:ext cx="102971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82871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404" y="3393831"/>
            <a:ext cx="105102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2714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76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74334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3929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183088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857" y="3085693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651" y="3964852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302" y="4844011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719941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1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8491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31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5216" cy="527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73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11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68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5916" cy="52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58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9907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2025-08-10T10:39:13Z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