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4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2" autoAdjust="0"/>
    <p:restoredTop sz="94660"/>
  </p:normalViewPr>
  <p:slideViewPr>
    <p:cSldViewPr showGuides="1">
      <p:cViewPr varScale="1">
        <p:scale>
          <a:sx n="82" d="100"/>
          <a:sy n="82" d="100"/>
        </p:scale>
        <p:origin x="73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824162"/>
            <a:ext cx="70104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01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2087"/>
            <a:ext cx="11782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42484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09120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0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05012"/>
            <a:ext cx="117729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14096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1409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4908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1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8958" cy="5314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14096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7727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877272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1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40" y="3212976"/>
            <a:ext cx="1142047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525573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494559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437047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4950"/>
            <a:ext cx="117824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62880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56490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729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6490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25691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0100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7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967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301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7538" y="3573016"/>
            <a:ext cx="42767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3444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2688" y="2484766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7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7824" y="1556792"/>
            <a:ext cx="13617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29681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2529681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50100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68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1634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54568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30377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9676" y="354790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29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2" y="1484784"/>
            <a:ext cx="12106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751" y="458112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794"/>
          <a:stretch/>
        </p:blipFill>
        <p:spPr>
          <a:xfrm>
            <a:off x="335360" y="1412776"/>
            <a:ext cx="10801200" cy="4248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12976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2862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65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458575" cy="2876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000" t="82583"/>
          <a:stretch/>
        </p:blipFill>
        <p:spPr>
          <a:xfrm>
            <a:off x="623392" y="1556792"/>
            <a:ext cx="10369152" cy="9112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704" y="168584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1661543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6620" y="2780928"/>
            <a:ext cx="18489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8030" y="2780928"/>
            <a:ext cx="25204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3787155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7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3048" cy="387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92" y="5140181"/>
            <a:ext cx="8763084" cy="14803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8092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78856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32607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292" y="5139510"/>
            <a:ext cx="842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5127684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2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20888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429000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3651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42941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1258" y="5421996"/>
            <a:ext cx="37769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98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28762"/>
            <a:ext cx="112109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35010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0912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4986" y="4509120"/>
            <a:ext cx="42132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6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42900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8092" y="5445224"/>
            <a:ext cx="31662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3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55679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4702" y="2564904"/>
            <a:ext cx="7479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63732"/>
            <a:ext cx="3888432" cy="685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1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2562"/>
            <a:ext cx="11801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2880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645024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17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586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00808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17301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0892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64502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6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3" y="364502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5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14475"/>
            <a:ext cx="119062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62880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159619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64502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16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7800"/>
            <a:ext cx="117919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40" y="5517232"/>
            <a:ext cx="10915650" cy="94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55679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154762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56701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456701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77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9824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5679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3202" y="155679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3163" y="1556792"/>
            <a:ext cx="1471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5649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50912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7800"/>
            <a:ext cx="117538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5679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64502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1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0</Words>
  <Application>Microsoft Office PowerPoint</Application>
  <PresentationFormat>宽屏</PresentationFormat>
  <Paragraphs>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2025-08-10T13:19:47Z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