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46" r:id="rId14"/>
    <p:sldId id="335" r:id="rId15"/>
    <p:sldId id="3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000000"/>
    <a:srgbClr val="BBE0E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44824"/>
            <a:ext cx="825817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01008"/>
            <a:ext cx="614362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58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12776"/>
            <a:ext cx="1000911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400" y="2132856"/>
            <a:ext cx="10585176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3947" y="2826116"/>
            <a:ext cx="10586627" cy="60288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236" y="3546195"/>
            <a:ext cx="10566339" cy="53087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236" y="4241158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947" y="4936119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5616678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2075"/>
            <a:ext cx="11020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89677"/>
            <a:ext cx="9937103" cy="52715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2829" y="2085964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236" y="2762525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092" y="3440941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29" y="4131269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917" y="4797513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347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3" y="1533346"/>
            <a:ext cx="10138420" cy="52991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3830" y="2210691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4050" y="2903131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4049" y="3561957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0930" y="4261038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9472" y="4960119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5618945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8013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628800"/>
            <a:ext cx="10009111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4601" y="2348880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236" y="3029596"/>
            <a:ext cx="10638643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236" y="3714468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7558" y="4397593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8889" y="5080718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236" y="5768782"/>
            <a:ext cx="10566339" cy="5308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85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2132856"/>
            <a:ext cx="27363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2064" y="2132856"/>
            <a:ext cx="244827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26042" y="2219552"/>
            <a:ext cx="1510518" cy="5613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1464" y="2852936"/>
            <a:ext cx="2016224" cy="58778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57890" y="4131352"/>
            <a:ext cx="27363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5480" y="4802045"/>
            <a:ext cx="27363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41339" y="4802045"/>
            <a:ext cx="27363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68833" y="4851431"/>
            <a:ext cx="1899775" cy="59868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1424" y="5629289"/>
            <a:ext cx="1008112" cy="47406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109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864096" cy="51071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9347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0302" y="4941168"/>
            <a:ext cx="9150274" cy="103522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6236" y="5452991"/>
            <a:ext cx="27363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00175"/>
            <a:ext cx="113633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29980"/>
            <a:ext cx="792088" cy="43204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38287"/>
            <a:ext cx="10925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7" y="4221088"/>
            <a:ext cx="9351019" cy="109862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1888" y="4770400"/>
            <a:ext cx="27363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792088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00175"/>
            <a:ext cx="109918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823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109442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4581128"/>
            <a:ext cx="9361040" cy="165618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7448" y="5288634"/>
            <a:ext cx="2808312" cy="9486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2025-08-10T03:05:26Z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