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2757487"/>
            <a:ext cx="8220075" cy="1343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62050"/>
            <a:ext cx="11017224" cy="5592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24744"/>
            <a:ext cx="11077575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47875"/>
            <a:ext cx="1107757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83387" y="4053626"/>
            <a:ext cx="360041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4084531"/>
            <a:ext cx="360041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1817"/>
          <a:stretch/>
        </p:blipFill>
        <p:spPr>
          <a:xfrm>
            <a:off x="551384" y="1772816"/>
            <a:ext cx="11058525" cy="1909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26" y="3312695"/>
            <a:ext cx="10458450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6372" t="50000"/>
          <a:stretch/>
        </p:blipFill>
        <p:spPr>
          <a:xfrm>
            <a:off x="800052" y="1340768"/>
            <a:ext cx="10353798" cy="198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1484784"/>
            <a:ext cx="9577064" cy="599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445631"/>
            <a:ext cx="10081120" cy="599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383549"/>
            <a:ext cx="10081120" cy="672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348553"/>
            <a:ext cx="10081120" cy="672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3151" y="5311660"/>
            <a:ext cx="5356865" cy="672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014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5" y="1184037"/>
            <a:ext cx="10009112" cy="54853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198246"/>
            <a:ext cx="10081120" cy="672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132856"/>
            <a:ext cx="10081120" cy="672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067466"/>
            <a:ext cx="10081120" cy="672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5723" y="3946002"/>
            <a:ext cx="10081120" cy="672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7550" y="4894821"/>
            <a:ext cx="10081120" cy="672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5723" y="5815222"/>
            <a:ext cx="10081120" cy="672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1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54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340769"/>
            <a:ext cx="10369151" cy="5256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1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32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54578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84784"/>
            <a:ext cx="91630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94116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494116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299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7" y="1347787"/>
            <a:ext cx="92678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79715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479715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511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1443037"/>
            <a:ext cx="948690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59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92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490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58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19187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43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2395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18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57325"/>
            <a:ext cx="113157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457325"/>
            <a:ext cx="10369152" cy="675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492896"/>
            <a:ext cx="10873208" cy="675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6806" y="3522642"/>
            <a:ext cx="10961802" cy="675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558213"/>
            <a:ext cx="4392488" cy="675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260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47800"/>
            <a:ext cx="112966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482969"/>
            <a:ext cx="10688885" cy="675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492896"/>
            <a:ext cx="10945216" cy="675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3625" y="3530570"/>
            <a:ext cx="10914983" cy="675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564102"/>
            <a:ext cx="10081120" cy="675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37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395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628800"/>
            <a:ext cx="71628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947862"/>
            <a:ext cx="1103947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8235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4298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772816"/>
            <a:ext cx="9649072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780928"/>
            <a:ext cx="10081120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9777" y="3789040"/>
            <a:ext cx="10081120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777151"/>
            <a:ext cx="10081120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9777" y="5765262"/>
            <a:ext cx="6810399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20425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049810"/>
            <a:ext cx="8353425" cy="923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905" y="2852936"/>
            <a:ext cx="10477500" cy="3790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5440" y="2973735"/>
            <a:ext cx="9721080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2114" y="3926921"/>
            <a:ext cx="10024405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2114" y="4915276"/>
            <a:ext cx="10024405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9" y="5903631"/>
            <a:ext cx="3600400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09712"/>
            <a:ext cx="118014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2025-08-10T03:04:52Z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