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697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107632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789040"/>
            <a:ext cx="743902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80113"/>
          <a:stretch/>
        </p:blipFill>
        <p:spPr>
          <a:xfrm>
            <a:off x="0" y="3645024"/>
            <a:ext cx="11334750" cy="9035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1484784"/>
            <a:ext cx="93610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2420888"/>
            <a:ext cx="93610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5500" y="3545450"/>
            <a:ext cx="133214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66862"/>
            <a:ext cx="111156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1" y="3573016"/>
            <a:ext cx="9590285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63126"/>
            <a:ext cx="93610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823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619268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822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9590162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56992"/>
            <a:ext cx="1008112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396" y="4279788"/>
            <a:ext cx="392443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442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500187"/>
            <a:ext cx="103346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56490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73016"/>
            <a:ext cx="122413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509120"/>
            <a:ext cx="1368152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09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05012"/>
            <a:ext cx="110585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00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1373"/>
            <a:ext cx="9793088" cy="52134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81373"/>
            <a:ext cx="88569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132856"/>
            <a:ext cx="943304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844" y="2984339"/>
            <a:ext cx="967763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905759"/>
            <a:ext cx="957706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827179"/>
            <a:ext cx="950505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658555"/>
            <a:ext cx="345638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2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8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1240" cy="5320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62076"/>
            <a:ext cx="11305256" cy="53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205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9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681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0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3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871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3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70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4937"/>
            <a:ext cx="117157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4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681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6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67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3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07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7709"/>
            <a:ext cx="10801200" cy="52919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5857875"/>
            <a:ext cx="3057525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9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824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9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87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412776"/>
            <a:ext cx="252028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255054"/>
            <a:ext cx="252028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4077072"/>
            <a:ext cx="252028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4916053"/>
            <a:ext cx="252028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239"/>
          <a:stretch/>
        </p:blipFill>
        <p:spPr>
          <a:xfrm>
            <a:off x="335360" y="1628801"/>
            <a:ext cx="1172527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7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487150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475692"/>
            <a:ext cx="102971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348880"/>
            <a:ext cx="1087320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284984"/>
            <a:ext cx="1087320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5542" y="4139027"/>
            <a:ext cx="1090507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7196" y="5010764"/>
            <a:ext cx="1093342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967148"/>
            <a:ext cx="223224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2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972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53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680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292206"/>
            <a:ext cx="1029714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204864"/>
            <a:ext cx="10980043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151" y="3117522"/>
            <a:ext cx="1087320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151" y="3949183"/>
            <a:ext cx="1087320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982" y="4867170"/>
            <a:ext cx="1125646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780600"/>
            <a:ext cx="10513168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7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14487"/>
            <a:ext cx="118014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11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28762"/>
            <a:ext cx="111061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285" y="1447945"/>
            <a:ext cx="10675315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348880"/>
            <a:ext cx="1094521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322" y="3249815"/>
            <a:ext cx="1094521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521" y="4118201"/>
            <a:ext cx="1094521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19135"/>
            <a:ext cx="11116170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52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832" y="1403611"/>
            <a:ext cx="1094521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832" y="2276872"/>
            <a:ext cx="1094521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418" y="3174019"/>
            <a:ext cx="1094521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901" y="4071007"/>
            <a:ext cx="1094521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932685"/>
            <a:ext cx="10945216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9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3707"/>
            <a:ext cx="110871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4012"/>
            <a:ext cx="110680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91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8761"/>
            <a:ext cx="10441159" cy="54503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2204864"/>
            <a:ext cx="93610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340768"/>
            <a:ext cx="10729192" cy="5286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936104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5179" y="5085184"/>
            <a:ext cx="9483389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812" y="5996439"/>
            <a:ext cx="5141131" cy="616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</Words>
  <Application>Microsoft Office PowerPoint</Application>
  <PresentationFormat>宽屏</PresentationFormat>
  <Paragraphs>1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2025-08-10T06:47:21Z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