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132856"/>
            <a:ext cx="9548615" cy="2345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46" y="1412776"/>
            <a:ext cx="103441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35478"/>
            <a:ext cx="864096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3512" y="4353817"/>
            <a:ext cx="6264696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95437"/>
            <a:ext cx="117824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211"/>
          <a:stretch/>
        </p:blipFill>
        <p:spPr>
          <a:xfrm>
            <a:off x="191344" y="1412776"/>
            <a:ext cx="11106150" cy="481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1633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81942"/>
            <a:ext cx="21812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842890"/>
            <a:ext cx="6912768" cy="4106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5877272"/>
            <a:ext cx="69532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49685"/>
            <a:ext cx="110871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299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40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1633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356992"/>
            <a:ext cx="9505056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7448" y="4365105"/>
            <a:ext cx="10009112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6030" y="5209468"/>
            <a:ext cx="9990529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17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04775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556792"/>
            <a:ext cx="10009112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352" y="2488008"/>
            <a:ext cx="10009112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352" y="3419224"/>
            <a:ext cx="1800200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88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1755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0966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9577064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416" y="4293096"/>
            <a:ext cx="10297144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416" y="5229200"/>
            <a:ext cx="5472608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65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347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420888"/>
            <a:ext cx="1008112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67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9345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7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1196752"/>
            <a:ext cx="10729191" cy="548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9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966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04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6776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9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50193"/>
            <a:ext cx="115633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17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0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8" y="1340768"/>
            <a:ext cx="117157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7443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23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252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7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23" y="1556792"/>
            <a:ext cx="115538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55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4966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9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6586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56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76387"/>
            <a:ext cx="117252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2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60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889"/>
          <a:stretch/>
        </p:blipFill>
        <p:spPr>
          <a:xfrm>
            <a:off x="191344" y="1484784"/>
            <a:ext cx="11715750" cy="3639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92896"/>
            <a:ext cx="720080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01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737"/>
          <a:stretch/>
        </p:blipFill>
        <p:spPr>
          <a:xfrm>
            <a:off x="407368" y="1412776"/>
            <a:ext cx="10991850" cy="380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31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32088"/>
            <a:ext cx="9651132" cy="2201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4312492"/>
            <a:ext cx="2016224" cy="14207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49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24000"/>
            <a:ext cx="112109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79910"/>
            <a:ext cx="11089232" cy="54003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96952"/>
            <a:ext cx="9865096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3941865"/>
            <a:ext cx="10369152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7408" y="4886778"/>
            <a:ext cx="10513168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1424" y="5831691"/>
            <a:ext cx="8784976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90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10225136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10801200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7408" y="5336377"/>
            <a:ext cx="11017224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25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3252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0873208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617652"/>
            <a:ext cx="6480720" cy="6673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25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9000"/>
            <a:ext cx="10297144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4437112"/>
            <a:ext cx="10873208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8426" y="5382394"/>
            <a:ext cx="10846205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09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2395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72208"/>
            <a:ext cx="10873208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958" y="2492896"/>
            <a:ext cx="10999885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368" y="3491771"/>
            <a:ext cx="10873208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031" y="4509108"/>
            <a:ext cx="7681193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84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3" y="1556792"/>
            <a:ext cx="113252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6" y="1484784"/>
            <a:ext cx="95059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628800"/>
            <a:ext cx="864096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1504" y="4502025"/>
            <a:ext cx="2592288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9660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85" y="2348880"/>
            <a:ext cx="87153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355773"/>
            <a:ext cx="864096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03512" y="4365104"/>
            <a:ext cx="1656184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737" y="1087905"/>
            <a:ext cx="1115377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04864"/>
            <a:ext cx="864096" cy="640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2025-08-09T13:54:10Z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