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767012"/>
            <a:ext cx="9067800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9"/>
            <a:ext cx="9649072" cy="38530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193811"/>
            <a:ext cx="8640960" cy="13585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27576" y="2060848"/>
            <a:ext cx="165618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2060848"/>
            <a:ext cx="165618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2852936"/>
            <a:ext cx="165618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6756" y="2852936"/>
            <a:ext cx="60767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3627330"/>
            <a:ext cx="20162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5760" y="3627330"/>
            <a:ext cx="165618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00056" y="3627329"/>
            <a:ext cx="165618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64352" y="3670082"/>
            <a:ext cx="86409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9456" y="4473186"/>
            <a:ext cx="72008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184" y="5126795"/>
            <a:ext cx="165618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03476" y="5808727"/>
            <a:ext cx="104810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15" y="1352550"/>
            <a:ext cx="11346493" cy="52340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016470"/>
            <a:ext cx="907300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869160"/>
            <a:ext cx="972108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733573"/>
            <a:ext cx="216024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1092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323764"/>
            <a:ext cx="907300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9968" y="4221088"/>
            <a:ext cx="946462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6326" y="5076086"/>
            <a:ext cx="9073008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347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84984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221088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07387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63417" y="285293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12976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8135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6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4790" y="3212976"/>
            <a:ext cx="105938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21088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100265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9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336576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320" y="2276872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217168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344" y="4153272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27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6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56792"/>
            <a:ext cx="11685190" cy="357882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62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6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47825"/>
            <a:ext cx="118205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51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04965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132856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05545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72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1"/>
            <a:ext cx="11390821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67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23331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49080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9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348880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846" y="3226922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5173" y="3226922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964" y="4110549"/>
            <a:ext cx="9715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06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48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4464"/>
          <a:stretch/>
        </p:blipFill>
        <p:spPr>
          <a:xfrm>
            <a:off x="191344" y="1340769"/>
            <a:ext cx="11725275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9074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1089232" cy="537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62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74430"/>
            <a:ext cx="86409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490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6219" y="3310129"/>
            <a:ext cx="957706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6387"/>
            <a:ext cx="116205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636912"/>
            <a:ext cx="50405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321823"/>
            <a:ext cx="957706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43014"/>
            <a:ext cx="93610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23962"/>
            <a:ext cx="106870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40768"/>
            <a:ext cx="93610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200457"/>
            <a:ext cx="10081120" cy="47488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873567"/>
            <a:ext cx="2880320" cy="7719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060848"/>
            <a:ext cx="108012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1130" y="2060848"/>
            <a:ext cx="108012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2817767"/>
            <a:ext cx="165618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7910" y="3600837"/>
            <a:ext cx="1656184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49588" y="4427059"/>
            <a:ext cx="2754524" cy="497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43038" y="4355051"/>
            <a:ext cx="2385410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1726" y="5104743"/>
            <a:ext cx="1121786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632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466329"/>
            <a:ext cx="388843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2896" y="3302114"/>
            <a:ext cx="2675272" cy="5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2025-08-10T07:25:45Z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