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2724150"/>
            <a:ext cx="8667750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9" y="2996951"/>
            <a:ext cx="4968552" cy="2880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51584" y="4678250"/>
            <a:ext cx="9217024" cy="2880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47528" y="5139991"/>
            <a:ext cx="1656184" cy="2880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1584" y="5592531"/>
            <a:ext cx="9217024" cy="2880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005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17825"/>
            <a:ext cx="11253986" cy="2880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9376" y="2890556"/>
            <a:ext cx="11542018" cy="2880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9376" y="3321170"/>
            <a:ext cx="11253986" cy="2880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65296" cy="33554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000"/>
          <a:stretch/>
        </p:blipFill>
        <p:spPr>
          <a:xfrm>
            <a:off x="263352" y="1628799"/>
            <a:ext cx="11552363" cy="352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761" b="1"/>
          <a:stretch/>
        </p:blipFill>
        <p:spPr>
          <a:xfrm>
            <a:off x="263353" y="1887415"/>
            <a:ext cx="11665296" cy="237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55"/>
          <a:stretch/>
        </p:blipFill>
        <p:spPr>
          <a:xfrm>
            <a:off x="191344" y="1340769"/>
            <a:ext cx="11786029" cy="403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11665296" cy="196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1" b="688"/>
          <a:stretch/>
        </p:blipFill>
        <p:spPr>
          <a:xfrm>
            <a:off x="263352" y="1761094"/>
            <a:ext cx="11737304" cy="303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724"/>
          <a:stretch/>
        </p:blipFill>
        <p:spPr>
          <a:xfrm>
            <a:off x="263352" y="1772816"/>
            <a:ext cx="1162824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09" y="1412776"/>
            <a:ext cx="11953875" cy="2667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2672081"/>
            <a:ext cx="10873208" cy="4320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2025-08-09T14:12:23Z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