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9" r:id="rId16"/>
    <p:sldId id="338" r:id="rId17"/>
    <p:sldId id="340" r:id="rId18"/>
    <p:sldId id="341" r:id="rId19"/>
    <p:sldId id="342" r:id="rId20"/>
    <p:sldId id="344" r:id="rId21"/>
    <p:sldId id="346" r:id="rId22"/>
    <p:sldId id="347" r:id="rId23"/>
    <p:sldId id="349" r:id="rId24"/>
    <p:sldId id="350" r:id="rId25"/>
    <p:sldId id="352" r:id="rId26"/>
    <p:sldId id="353" r:id="rId27"/>
    <p:sldId id="354" r:id="rId28"/>
    <p:sldId id="355" r:id="rId29"/>
    <p:sldId id="356" r:id="rId30"/>
    <p:sldId id="358" r:id="rId31"/>
    <p:sldId id="36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3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819400"/>
            <a:ext cx="77533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57400"/>
            <a:ext cx="110013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86277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90712"/>
            <a:ext cx="114585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2519" cy="496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62125"/>
            <a:ext cx="116586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" y="1340768"/>
            <a:ext cx="114776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70" y="3150518"/>
            <a:ext cx="116395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4975"/>
            <a:ext cx="11582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3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8362"/>
            <a:ext cx="115157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2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19262"/>
            <a:ext cx="116967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6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5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4583989"/>
            <a:ext cx="115443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9312" cy="4807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49402"/>
            <a:ext cx="11649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7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57362"/>
            <a:ext cx="116205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6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86" y="4221088"/>
            <a:ext cx="115443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7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9737"/>
            <a:ext cx="116109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17" y="1484784"/>
            <a:ext cx="117729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40968"/>
            <a:ext cx="11287125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2318221"/>
            <a:ext cx="504056" cy="534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5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24025"/>
            <a:ext cx="111061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47912"/>
            <a:ext cx="112966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7912"/>
            <a:ext cx="975278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52662"/>
            <a:ext cx="1800200" cy="1457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65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7787"/>
            <a:ext cx="116395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17924"/>
            <a:ext cx="10873208" cy="72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561" y="3762765"/>
            <a:ext cx="10873208" cy="72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54498"/>
            <a:ext cx="10873208" cy="72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58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86037"/>
            <a:ext cx="110966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913" y="2456057"/>
            <a:ext cx="10873208" cy="72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815" y="3313136"/>
            <a:ext cx="5702201" cy="72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1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15" y="3068960"/>
            <a:ext cx="110966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723" y="3068960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512" y="3922646"/>
            <a:ext cx="10873208" cy="586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015" y="4795060"/>
            <a:ext cx="10984916" cy="625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015" y="5706048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29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395221" cy="538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5062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88" y="3068960"/>
            <a:ext cx="110013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723" y="3127575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184" y="4034882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871" y="4884199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184" y="5787092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81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95462"/>
            <a:ext cx="110680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89600"/>
            <a:ext cx="10873208" cy="572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2588350"/>
            <a:ext cx="10934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3463106"/>
            <a:ext cx="10862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40421"/>
            <a:ext cx="10862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94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62112"/>
            <a:ext cx="11106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11163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052637"/>
            <a:ext cx="10010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969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01787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861048"/>
            <a:ext cx="648072" cy="728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98311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14487"/>
            <a:ext cx="110204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9289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557462"/>
            <a:ext cx="9105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7825"/>
            <a:ext cx="10972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2025-08-09T15:14:22Z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