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719387"/>
            <a:ext cx="7553325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81150"/>
            <a:ext cx="112585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717032"/>
            <a:ext cx="9649072" cy="46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96941"/>
            <a:ext cx="5400600" cy="46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38250"/>
            <a:ext cx="116300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872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33525"/>
            <a:ext cx="116967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76400"/>
            <a:ext cx="118014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2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71637"/>
            <a:ext cx="117062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9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7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604962"/>
            <a:ext cx="119443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4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09750"/>
            <a:ext cx="11683083" cy="3203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62112"/>
            <a:ext cx="118014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27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46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924944"/>
            <a:ext cx="104775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2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062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7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9"/>
            <a:ext cx="11521280" cy="53240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4941168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5877272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97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401520"/>
            <a:ext cx="11377264" cy="53223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52224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27576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938057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908" y="5813449"/>
            <a:ext cx="67302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9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559" b="42327"/>
          <a:stretch/>
        </p:blipFill>
        <p:spPr>
          <a:xfrm>
            <a:off x="191344" y="1484784"/>
            <a:ext cx="1173480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824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5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680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84784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805" y="2348880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84984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166828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120680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77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90725"/>
            <a:ext cx="112871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2132856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731" y="2984233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3925754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6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66862"/>
            <a:ext cx="112871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38350"/>
            <a:ext cx="113061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6807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365104"/>
            <a:ext cx="23042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4868" y="4381745"/>
            <a:ext cx="35495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633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301208"/>
            <a:ext cx="4824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04937"/>
            <a:ext cx="118395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90675"/>
            <a:ext cx="11315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2025-08-10T03:55:23Z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