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771775"/>
            <a:ext cx="657225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153128" cy="533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0081120" cy="528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5716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280415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4870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182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9073008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7448" y="2564904"/>
            <a:ext cx="964907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2512" y="3645024"/>
            <a:ext cx="964907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2512" y="4601356"/>
            <a:ext cx="964907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8000" y="5619582"/>
            <a:ext cx="9022456" cy="68973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23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203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789040"/>
            <a:ext cx="936104" cy="504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78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400175"/>
            <a:ext cx="99250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423987"/>
            <a:ext cx="98012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1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661248"/>
            <a:ext cx="1296144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698204"/>
            <a:ext cx="9073008" cy="235743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416" y="4552886"/>
            <a:ext cx="1584176" cy="150275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84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585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3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0457"/>
            <a:ext cx="9577064" cy="5258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196752"/>
            <a:ext cx="885698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2132856"/>
            <a:ext cx="928903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545" y="2996021"/>
            <a:ext cx="928903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416" y="3919473"/>
            <a:ext cx="928903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545" y="4782638"/>
            <a:ext cx="928903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110" y="5704694"/>
            <a:ext cx="7594122" cy="60462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95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153128" cy="536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8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823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2018" y="1412776"/>
            <a:ext cx="9926549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408" y="2420888"/>
            <a:ext cx="10441159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408" y="3499556"/>
            <a:ext cx="10441159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7407" y="4559006"/>
            <a:ext cx="10513169" cy="74220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991" y="5663679"/>
            <a:ext cx="10441159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1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442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966" y="1412776"/>
            <a:ext cx="1057160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691" y="2420888"/>
            <a:ext cx="1057160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9997" y="3494757"/>
            <a:ext cx="1057160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966" y="4576888"/>
            <a:ext cx="1057160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6643" y="5740241"/>
            <a:ext cx="9997869" cy="61519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9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204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577064" cy="5306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052736"/>
            <a:ext cx="8712968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125" y="1988840"/>
            <a:ext cx="9406299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793" y="2924944"/>
            <a:ext cx="9384631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256" y="3898848"/>
            <a:ext cx="9351168" cy="68061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0139" y="4821559"/>
            <a:ext cx="9642285" cy="682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139" y="5779592"/>
            <a:ext cx="9642285" cy="67207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60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614669" cy="52851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052736"/>
            <a:ext cx="8894589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7408" y="1858217"/>
            <a:ext cx="9398645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990" y="2879722"/>
            <a:ext cx="9608063" cy="69329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408" y="3825062"/>
            <a:ext cx="9398645" cy="68405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9007" y="4843227"/>
            <a:ext cx="9307433" cy="61205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991" y="5739647"/>
            <a:ext cx="9210418" cy="6282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7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537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517232"/>
            <a:ext cx="172819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204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626396"/>
            <a:ext cx="172819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28750"/>
            <a:ext cx="113347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564904"/>
            <a:ext cx="136815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24392" y="3573016"/>
            <a:ext cx="180020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47800"/>
            <a:ext cx="11401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08920"/>
            <a:ext cx="936104" cy="43204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81150"/>
            <a:ext cx="108108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73016"/>
            <a:ext cx="9433048" cy="170383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240" y="4424932"/>
            <a:ext cx="1442328" cy="85191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28750"/>
            <a:ext cx="11229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16342"/>
            <a:ext cx="288032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4010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7180"/>
          <a:stretch/>
        </p:blipFill>
        <p:spPr>
          <a:xfrm>
            <a:off x="335360" y="2276872"/>
            <a:ext cx="1088707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2025-08-09T08:29:08Z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