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3"/>
  </p:notesMasterIdLst>
  <p:handoutMasterIdLst>
    <p:handoutMasterId r:id="rId6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  <p:sldId id="370" r:id="rId49"/>
    <p:sldId id="371" r:id="rId50"/>
    <p:sldId id="372" r:id="rId51"/>
    <p:sldId id="373" r:id="rId52"/>
    <p:sldId id="374" r:id="rId53"/>
    <p:sldId id="375" r:id="rId54"/>
    <p:sldId id="376" r:id="rId55"/>
    <p:sldId id="377" r:id="rId56"/>
    <p:sldId id="378" r:id="rId57"/>
    <p:sldId id="379" r:id="rId58"/>
    <p:sldId id="380" r:id="rId59"/>
    <p:sldId id="381" r:id="rId60"/>
    <p:sldId id="382" r:id="rId61"/>
    <p:sldId id="383" r:id="rId62"/>
  </p:sldIdLst>
  <p:sldSz cx="12192000" cy="6858000"/>
  <p:notesSz cx="6858000" cy="9144000"/>
  <p:custDataLst>
    <p:tags r:id="rId6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72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notesMaster" Target="notesMasters/notesMaster1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handoutMaster" Target="handoutMasters/handoutMaster1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916832"/>
            <a:ext cx="10744200" cy="156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3499556"/>
            <a:ext cx="5876925" cy="1314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076325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460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0039350" cy="192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367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0622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636912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0397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239500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5229200"/>
            <a:ext cx="10009112" cy="1449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1344" y="6030888"/>
            <a:ext cx="20882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6795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790" y="1148190"/>
            <a:ext cx="11668125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5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21080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422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0267950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3569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0248900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412776"/>
            <a:ext cx="96008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1344" y="2420888"/>
            <a:ext cx="102489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9962" y="3429000"/>
            <a:ext cx="437386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154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010900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4437112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1569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" y="1268760"/>
            <a:ext cx="11201400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5085183"/>
            <a:ext cx="10009112" cy="13366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3352" y="5773713"/>
            <a:ext cx="18002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6068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87265" cy="41044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0490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898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0267950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74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265346"/>
            <a:ext cx="989647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5389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556792"/>
            <a:ext cx="1024890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537574"/>
            <a:ext cx="9672836" cy="7392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767408" y="2492896"/>
            <a:ext cx="10153128" cy="7392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767408" y="3413712"/>
            <a:ext cx="10369152" cy="7392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839416" y="4404501"/>
            <a:ext cx="10176892" cy="7392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911424" y="5339204"/>
            <a:ext cx="10009112" cy="7392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5193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0287000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6513" y="1375937"/>
            <a:ext cx="10287000" cy="7392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5360" y="2329589"/>
            <a:ext cx="10142984" cy="7392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5360" y="3283241"/>
            <a:ext cx="9721080" cy="7392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0478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687175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598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1196752"/>
            <a:ext cx="10915650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2" y="2564904"/>
            <a:ext cx="5544616" cy="7392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943872" y="3573016"/>
            <a:ext cx="2160240" cy="7392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91544" y="4569154"/>
            <a:ext cx="2304256" cy="7392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59496" y="5591386"/>
            <a:ext cx="1656184" cy="7392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1588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/>
          <a:stretch/>
        </p:blipFill>
        <p:spPr>
          <a:xfrm>
            <a:off x="119336" y="1556792"/>
            <a:ext cx="11029950" cy="243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1700808"/>
            <a:ext cx="2952328" cy="7392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267908" y="2855567"/>
            <a:ext cx="2772308" cy="7392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5939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2864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49635"/>
            <a:ext cx="10906125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531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4432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906125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398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068050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412776"/>
            <a:ext cx="1049198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5360" y="2422558"/>
            <a:ext cx="1099604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3352" y="3486842"/>
            <a:ext cx="11068050" cy="5818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8469" y="4432147"/>
            <a:ext cx="1087981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51384" y="5447978"/>
            <a:ext cx="1078001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6666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19187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336" y="1412776"/>
            <a:ext cx="11017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9068" y="2420888"/>
            <a:ext cx="11017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93987" y="3430796"/>
            <a:ext cx="11017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3987" y="4438908"/>
            <a:ext cx="688213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5024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5385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121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20924"/>
            <a:ext cx="1110615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1567816"/>
            <a:ext cx="1089012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2278" y="2564904"/>
            <a:ext cx="11017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8292" y="3553412"/>
            <a:ext cx="11017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5827" y="4541920"/>
            <a:ext cx="11017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7633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25250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9186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49075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3004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51572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498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609725"/>
            <a:ext cx="1159192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181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390" y="1556792"/>
            <a:ext cx="1152525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2008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20140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553825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98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57287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160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15750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675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39575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695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77290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439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552575"/>
            <a:ext cx="11668125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46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6337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463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69670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4375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614487"/>
            <a:ext cx="11639550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83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4566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229975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06200" cy="1933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073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5385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564904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3615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3773"/>
          <a:stretch/>
        </p:blipFill>
        <p:spPr>
          <a:xfrm>
            <a:off x="335360" y="1556792"/>
            <a:ext cx="11258550" cy="381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2110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268075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3356992"/>
            <a:ext cx="9865096" cy="3240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0846" y="4149080"/>
            <a:ext cx="3042825" cy="2448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708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53850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2862" y="2539788"/>
            <a:ext cx="11017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655111" y="3507813"/>
            <a:ext cx="10432887" cy="6747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4119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76387"/>
            <a:ext cx="11687175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238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84784"/>
            <a:ext cx="11163300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1499138"/>
            <a:ext cx="10657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0229" y="2492896"/>
            <a:ext cx="1064030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6076" y="3486654"/>
            <a:ext cx="107744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4586" y="4480412"/>
            <a:ext cx="240302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7932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7290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573016"/>
            <a:ext cx="10081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19028" y="4581128"/>
            <a:ext cx="107656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767408" y="5544789"/>
            <a:ext cx="9721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1716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76375"/>
            <a:ext cx="1173480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573016"/>
            <a:ext cx="10081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983432" y="4523504"/>
            <a:ext cx="37444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6069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738312"/>
            <a:ext cx="11753850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731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0001250" cy="30003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999656" y="2492896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8184232" y="2588927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59188" y="3573016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328248" y="3573016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7948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441179"/>
            <a:ext cx="9433048" cy="4868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591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297144" cy="54228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00110" y="1268760"/>
            <a:ext cx="964841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623392" y="2204864"/>
            <a:ext cx="101531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551384" y="3140260"/>
            <a:ext cx="10297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7368" y="4063225"/>
            <a:ext cx="10441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15707" y="4950313"/>
            <a:ext cx="1026081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81581" y="5873485"/>
            <a:ext cx="724261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1372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382250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430624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303912" y="2430624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47528" y="3429000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406097" y="3421505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8446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087100" cy="172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3356992"/>
            <a:ext cx="10334625" cy="828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3356992"/>
            <a:ext cx="56166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715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06225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4746154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9439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0</Words>
  <Application>Microsoft Office PowerPoint</Application>
  <PresentationFormat>宽屏</PresentationFormat>
  <Paragraphs>0</Paragraphs>
  <Slides>61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61</vt:i4>
      </vt:variant>
    </vt:vector>
  </HeadingPairs>
  <TitlesOfParts>
    <vt:vector size="6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2025-08-09T14:34:27Z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