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1" r:id="rId69"/>
    <p:sldId id="390" r:id="rId70"/>
    <p:sldId id="392" r:id="rId71"/>
    <p:sldId id="393" r:id="rId72"/>
    <p:sldId id="394" r:id="rId73"/>
    <p:sldId id="395" r:id="rId74"/>
    <p:sldId id="396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14" y="1772816"/>
            <a:ext cx="11753850" cy="461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9"/>
            <a:ext cx="10081120" cy="41214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373216"/>
            <a:ext cx="5544616" cy="1308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5996451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09700"/>
            <a:ext cx="113823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88795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770086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299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766" y="1329861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020" y="203647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709" y="2679802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766" y="338338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766" y="4047769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766" y="4751355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766" y="5396070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014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501008"/>
            <a:ext cx="65246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99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27375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1268759"/>
            <a:ext cx="1800200" cy="562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06084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437" y="2849724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693" y="3553948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679" y="4291840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437" y="5034674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8858417" cy="3960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5157192"/>
            <a:ext cx="11414298" cy="14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6697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18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84294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13720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669" y="3557246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545" y="4286672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373" y="5049725"/>
            <a:ext cx="31383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4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6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74731"/>
            <a:ext cx="116871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8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0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62112"/>
            <a:ext cx="117633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6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458331" cy="5335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445224"/>
            <a:ext cx="98741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" y="6067636"/>
            <a:ext cx="56480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98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132856"/>
            <a:ext cx="5040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852936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560476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4291613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39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060848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060848"/>
            <a:ext cx="216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172526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062" y="4892606"/>
            <a:ext cx="34737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8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84" y="3555901"/>
            <a:ext cx="1117282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13720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177" y="3717032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177" y="4398466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4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6875"/>
            <a:ext cx="11696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86580"/>
            <a:ext cx="107448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448" y="3800763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11078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52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009111" cy="4576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83" y="5589241"/>
            <a:ext cx="10039381" cy="106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7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1600"/>
            <a:ext cx="11677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1600"/>
            <a:ext cx="117443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4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1125"/>
            <a:ext cx="117538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99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24" y="1983135"/>
            <a:ext cx="115728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2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0175"/>
            <a:ext cx="117729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9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2112"/>
            <a:ext cx="11696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9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62125"/>
            <a:ext cx="118014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7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43075"/>
            <a:ext cx="118491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5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491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69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9225"/>
            <a:ext cx="117729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46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0187"/>
            <a:ext cx="116681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50604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852936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42899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847893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52637"/>
            <a:ext cx="110490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7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99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100058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04864"/>
            <a:ext cx="1072919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3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38262"/>
            <a:ext cx="117729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218" y="3428182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218" y="4149080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218" y="4834408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2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768" y="1988840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95527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274" y="3402214"/>
            <a:ext cx="108043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436" y="4089719"/>
            <a:ext cx="110191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101" y="4768696"/>
            <a:ext cx="10850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086" y="5472189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6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292178"/>
            <a:ext cx="117157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1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70485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1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4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6061"/>
            <a:ext cx="11744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124745"/>
            <a:ext cx="10225136" cy="31721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49079"/>
            <a:ext cx="3744416" cy="265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0175"/>
            <a:ext cx="116490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00175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1600"/>
            <a:ext cx="118014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3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33512"/>
            <a:ext cx="117443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38312"/>
            <a:ext cx="116967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0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6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43363"/>
            <a:ext cx="672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9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95400"/>
            <a:ext cx="11210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99259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067" y="3429000"/>
            <a:ext cx="10597517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5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00307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94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76382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5185"/>
            <a:ext cx="108311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67980"/>
            <a:ext cx="108258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60775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2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9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204" y="1484784"/>
            <a:ext cx="1068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13285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85293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499" y="357301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499" y="421121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181" y="4915635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181" y="5611879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91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932"/>
          <a:stretch/>
        </p:blipFill>
        <p:spPr>
          <a:xfrm>
            <a:off x="247650" y="1343025"/>
            <a:ext cx="11696700" cy="33821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6227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0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5334"/>
          <a:stretch/>
        </p:blipFill>
        <p:spPr>
          <a:xfrm>
            <a:off x="119336" y="1412776"/>
            <a:ext cx="1161097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7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26" y="2683793"/>
            <a:ext cx="112109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3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33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06084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85293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74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71675"/>
            <a:ext cx="105918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71674"/>
            <a:ext cx="936104" cy="521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3708" y="2018219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780928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2761746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505273"/>
            <a:ext cx="81369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95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30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19237"/>
            <a:ext cx="109442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1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62100"/>
            <a:ext cx="117443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3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919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4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1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5213"/>
            <a:ext cx="113347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56792"/>
            <a:ext cx="11315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76437"/>
            <a:ext cx="117633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4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9687"/>
            <a:ext cx="118491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6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1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71587"/>
            <a:ext cx="118014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5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5412"/>
            <a:ext cx="117062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32856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780928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149080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4797152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10036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132856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7529" y="2178968"/>
            <a:ext cx="18744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4736" y="2872581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2853454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2025-08-12T05:15:27Z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