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925175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284984"/>
            <a:ext cx="10401300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191875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5195" y="2490932"/>
            <a:ext cx="9133293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24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717032"/>
            <a:ext cx="9217868" cy="3025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1"/>
            <a:ext cx="11017224" cy="53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6826"/>
            <a:ext cx="11449272" cy="546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1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66862"/>
            <a:ext cx="117252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45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02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74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157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74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476" y="1412776"/>
            <a:ext cx="11663856" cy="468052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264" y="3212976"/>
            <a:ext cx="1158240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38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19250"/>
            <a:ext cx="117538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06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0"/>
            <a:ext cx="11593288" cy="53565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04447" y="2313711"/>
            <a:ext cx="86409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272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59"/>
            <a:ext cx="9793088" cy="54081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301208"/>
            <a:ext cx="8352928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5989045"/>
            <a:ext cx="525658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25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443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96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823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1471391"/>
            <a:ext cx="10518279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378255"/>
            <a:ext cx="1095032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1671" y="3332011"/>
            <a:ext cx="1095032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214370"/>
            <a:ext cx="1065718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40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6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66862"/>
            <a:ext cx="113538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700808"/>
            <a:ext cx="1095032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837" y="2636912"/>
            <a:ext cx="1095032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7572" y="3550459"/>
            <a:ext cx="1095032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4375" y="4464115"/>
            <a:ext cx="3949457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992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7636"/>
          <a:stretch/>
        </p:blipFill>
        <p:spPr>
          <a:xfrm>
            <a:off x="195262" y="1543050"/>
            <a:ext cx="11801475" cy="159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67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68075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484784"/>
            <a:ext cx="1095032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378255"/>
            <a:ext cx="1095032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242" y="3347290"/>
            <a:ext cx="1095032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242" y="4240761"/>
            <a:ext cx="1095032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6263" y="5172014"/>
            <a:ext cx="5847769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13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633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299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871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966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564904"/>
            <a:ext cx="86409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7548" y="5435250"/>
            <a:ext cx="2772308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633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276872"/>
            <a:ext cx="9439275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2420888"/>
            <a:ext cx="792088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02532" y="5298024"/>
            <a:ext cx="201622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00187"/>
            <a:ext cx="110775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30969" y="2564904"/>
            <a:ext cx="792088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2025-08-10T05:17:30Z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