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24944"/>
            <a:ext cx="11665296" cy="887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394"/>
          <a:stretch/>
        </p:blipFill>
        <p:spPr>
          <a:xfrm>
            <a:off x="-337828" y="1171644"/>
            <a:ext cx="11430000" cy="405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96012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966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47945"/>
            <a:ext cx="10369152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8578" y="2420888"/>
            <a:ext cx="10939990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368" y="3384667"/>
            <a:ext cx="10801200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340768"/>
            <a:ext cx="10513168" cy="52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40768"/>
            <a:ext cx="10369152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368" y="2276872"/>
            <a:ext cx="10369152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212976"/>
            <a:ext cx="10369152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368" y="4149080"/>
            <a:ext cx="10369152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3352" y="5092329"/>
            <a:ext cx="10369152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352" y="6010527"/>
            <a:ext cx="8280920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46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90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42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516991"/>
            <a:ext cx="11665296" cy="4432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15" y="1520180"/>
            <a:ext cx="115157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4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6964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20888"/>
            <a:ext cx="864096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56240" y="2438509"/>
            <a:ext cx="864096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5640" y="4293096"/>
            <a:ext cx="86409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86800" y="4365104"/>
            <a:ext cx="864096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682" y="1185029"/>
            <a:ext cx="116490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59" y="1340768"/>
            <a:ext cx="110585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2680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365104"/>
            <a:ext cx="10369152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368" y="5373216"/>
            <a:ext cx="2448272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420888"/>
            <a:ext cx="864096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2025-08-09T11:31:23Z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