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2695575"/>
            <a:ext cx="6848475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109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64904"/>
            <a:ext cx="4248472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2564903"/>
            <a:ext cx="4032448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37215"/>
            <a:ext cx="864096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4684" y="4509526"/>
            <a:ext cx="4583324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96127" y="4509525"/>
            <a:ext cx="3784449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475316"/>
            <a:ext cx="864096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8492"/>
          <a:stretch/>
        </p:blipFill>
        <p:spPr>
          <a:xfrm>
            <a:off x="199764" y="5684168"/>
            <a:ext cx="11096625" cy="81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1508"/>
          <a:stretch/>
        </p:blipFill>
        <p:spPr>
          <a:xfrm>
            <a:off x="547687" y="2348879"/>
            <a:ext cx="11096625" cy="2975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1044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6" y="3536432"/>
            <a:ext cx="10876905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170" y="4574984"/>
            <a:ext cx="10081334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9237"/>
            <a:ext cx="116967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10297144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23939"/>
            <a:ext cx="10801200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35326"/>
            <a:ext cx="1800200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586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4509120"/>
            <a:ext cx="1085051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480514"/>
            <a:ext cx="11138544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2299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700808"/>
            <a:ext cx="11089232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49234"/>
            <a:ext cx="10945216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844" y="3639738"/>
            <a:ext cx="6698268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45024"/>
            <a:ext cx="10225136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9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53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1484784"/>
            <a:ext cx="1048665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02" y="2478799"/>
            <a:ext cx="10928266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302" y="3450257"/>
            <a:ext cx="9992162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19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47812"/>
            <a:ext cx="117252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7008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53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3288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3252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0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061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12976"/>
            <a:ext cx="605790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221088"/>
            <a:ext cx="4248472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5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729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493086"/>
            <a:ext cx="3312368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2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0729192" cy="532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08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9" y="1484784"/>
            <a:ext cx="111442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10081120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92896"/>
            <a:ext cx="10513168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01008"/>
            <a:ext cx="10513168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060" y="4509120"/>
            <a:ext cx="10653484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05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013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446" y="1452173"/>
            <a:ext cx="1070111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606" y="2444334"/>
            <a:ext cx="1070111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446" y="3475892"/>
            <a:ext cx="1070111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474" y="4489681"/>
            <a:ext cx="1070111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605" y="5452350"/>
            <a:ext cx="1070111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28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98232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973" y="1735977"/>
            <a:ext cx="1070111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972" y="2732667"/>
            <a:ext cx="1070111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44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00187"/>
            <a:ext cx="118300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50912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2492896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72728"/>
            <a:ext cx="4104456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80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270"/>
          <a:stretch/>
        </p:blipFill>
        <p:spPr>
          <a:xfrm>
            <a:off x="263352" y="1628800"/>
            <a:ext cx="1169670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0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538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101994"/>
            <a:ext cx="864096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92896"/>
            <a:ext cx="1086802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75" y="4407421"/>
            <a:ext cx="10915650" cy="933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71254"/>
          <a:stretch/>
        </p:blipFill>
        <p:spPr>
          <a:xfrm>
            <a:off x="0" y="1196752"/>
            <a:ext cx="11696700" cy="119104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5479" y="1476107"/>
            <a:ext cx="10147945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2501655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3520064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9016" y="4477326"/>
            <a:ext cx="2366664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95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1"/>
            <a:ext cx="10734759" cy="3528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869160"/>
            <a:ext cx="10225136" cy="18150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297" y="5013176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297" y="5848671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538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8832" y="2348880"/>
            <a:ext cx="10105800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84984"/>
            <a:ext cx="583264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25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7800"/>
            <a:ext cx="117252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63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7762"/>
            <a:ext cx="10729192" cy="54819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381" y="1293876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381" y="2204864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381" y="3115852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381" y="4080400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9" y="5044948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955936"/>
            <a:ext cx="10513168" cy="63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65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976"/>
          <a:stretch/>
        </p:blipFill>
        <p:spPr>
          <a:xfrm>
            <a:off x="335360" y="1556792"/>
            <a:ext cx="1137285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3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7538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88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681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7704" y="1549297"/>
            <a:ext cx="2331765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1" y="2548348"/>
            <a:ext cx="864096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548347"/>
            <a:ext cx="2448272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37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60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1918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65639"/>
            <a:ext cx="10225136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636912"/>
            <a:ext cx="10585176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701" y="3573016"/>
            <a:ext cx="10585176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479" y="4509120"/>
            <a:ext cx="10585176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00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4583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442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639706"/>
            <a:ext cx="10801200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503" y="2564904"/>
            <a:ext cx="10801200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280" y="3515174"/>
            <a:ext cx="10801200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440372"/>
            <a:ext cx="10801200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49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45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29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474499" cy="53029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94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9918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50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204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1" y="1700808"/>
            <a:ext cx="9436248" cy="2169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159" y="2285840"/>
            <a:ext cx="2036433" cy="1584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2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633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918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19953"/>
            <a:ext cx="10801200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305" y="2480053"/>
            <a:ext cx="10801200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32714"/>
            <a:ext cx="10801200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305" y="4392814"/>
            <a:ext cx="10801200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010" y="5386071"/>
            <a:ext cx="10801200" cy="71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8393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3429000"/>
            <a:ext cx="8327157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1196752"/>
            <a:ext cx="11449272" cy="55996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5" y="3140968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126722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5039040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5056692"/>
            <a:ext cx="2376265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3" y="5949280"/>
            <a:ext cx="1728192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061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9120"/>
            <a:ext cx="9810750" cy="96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546044"/>
            <a:ext cx="4392488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1813" y="2530129"/>
            <a:ext cx="379876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9" y="3521368"/>
            <a:ext cx="936104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8448" y="3521367"/>
            <a:ext cx="1441079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550384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6799" y="4546192"/>
            <a:ext cx="4167633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73996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320153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4318212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270230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252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636912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1819" y="2636911"/>
            <a:ext cx="1032757" cy="600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3" y="3715363"/>
            <a:ext cx="25202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4653136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564124"/>
            <a:ext cx="3240361" cy="600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2025-08-09T16:09:48Z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