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767012"/>
            <a:ext cx="10944225" cy="132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681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708920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966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1633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014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775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869160"/>
            <a:ext cx="64807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871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4663"/>
            <a:ext cx="9577064" cy="54471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068960"/>
            <a:ext cx="9217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049088"/>
            <a:ext cx="9649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7334" y="5029216"/>
            <a:ext cx="96170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5891101"/>
            <a:ext cx="6552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372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490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365104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38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3536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3" y="1628800"/>
            <a:ext cx="74733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169" y="2635242"/>
            <a:ext cx="10545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39198"/>
            <a:ext cx="10545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4632843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0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5900"/>
            <a:ext cx="114966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34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556792"/>
            <a:ext cx="11768082" cy="432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59"/>
          <a:stretch/>
        </p:blipFill>
        <p:spPr>
          <a:xfrm>
            <a:off x="263352" y="1412777"/>
            <a:ext cx="10106025" cy="46085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700808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2683803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005064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0609" y="4974667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16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953"/>
          <a:stretch/>
        </p:blipFill>
        <p:spPr>
          <a:xfrm>
            <a:off x="18546" y="1556792"/>
            <a:ext cx="10467975" cy="3614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21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393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916832"/>
            <a:ext cx="36004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2816932"/>
            <a:ext cx="3312368" cy="7560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328" y="4279703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6823" y="5322115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35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252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0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2965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3412648"/>
            <a:ext cx="99364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437112"/>
            <a:ext cx="102965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33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2012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0362"/>
            <a:ext cx="10297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420888"/>
            <a:ext cx="10297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0206" y="3431414"/>
            <a:ext cx="68159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72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966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293096"/>
            <a:ext cx="9793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551" y="5212469"/>
            <a:ext cx="65375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08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5252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21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967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18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700808"/>
            <a:ext cx="117729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67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7252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4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49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871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97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109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59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19300"/>
            <a:ext cx="117538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5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1207502" cy="5429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92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39155"/>
            <a:ext cx="1162050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75647" b="73625"/>
          <a:stretch/>
        </p:blipFill>
        <p:spPr>
          <a:xfrm>
            <a:off x="9120336" y="5805264"/>
            <a:ext cx="2871639" cy="72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1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1625"/>
          <a:stretch/>
        </p:blipFill>
        <p:spPr>
          <a:xfrm>
            <a:off x="263352" y="1412776"/>
            <a:ext cx="11791950" cy="18756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0649"/>
          <a:stretch/>
        </p:blipFill>
        <p:spPr>
          <a:xfrm>
            <a:off x="911424" y="3501008"/>
            <a:ext cx="10081120" cy="273630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9496" y="2609474"/>
            <a:ext cx="792088" cy="646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8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0011"/>
          <a:stretch/>
        </p:blipFill>
        <p:spPr>
          <a:xfrm>
            <a:off x="551384" y="1412776"/>
            <a:ext cx="10081120" cy="27717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2066"/>
          <a:stretch/>
        </p:blipFill>
        <p:spPr>
          <a:xfrm>
            <a:off x="-1597" y="4365104"/>
            <a:ext cx="11801475" cy="16710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4538409"/>
            <a:ext cx="9937104" cy="14977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934" y="5287288"/>
            <a:ext cx="1788658" cy="6619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32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7935"/>
          <a:stretch/>
        </p:blipFill>
        <p:spPr>
          <a:xfrm>
            <a:off x="191344" y="1268760"/>
            <a:ext cx="11801475" cy="181508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049490"/>
            <a:ext cx="10801200" cy="36341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3043665"/>
            <a:ext cx="10153128" cy="646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935136"/>
            <a:ext cx="10873208" cy="646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862365"/>
            <a:ext cx="10801200" cy="646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767133"/>
            <a:ext cx="2808312" cy="646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7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38436"/>
            <a:ext cx="110871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28762"/>
            <a:ext cx="117252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21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81150"/>
            <a:ext cx="110585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257976"/>
            <a:ext cx="10369152" cy="874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736" y="2456030"/>
            <a:ext cx="10929863" cy="646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873" y="3444842"/>
            <a:ext cx="10929863" cy="646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414364"/>
            <a:ext cx="10929863" cy="646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55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76387"/>
            <a:ext cx="118395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90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0680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7" y="1675692"/>
            <a:ext cx="10657184" cy="646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316" y="2623519"/>
            <a:ext cx="10929863" cy="646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469" y="3571346"/>
            <a:ext cx="10929863" cy="646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0232" y="4566065"/>
            <a:ext cx="10929863" cy="646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486793"/>
            <a:ext cx="10929863" cy="646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10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85912"/>
            <a:ext cx="116967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3" y="3453334"/>
            <a:ext cx="10513168" cy="646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362710"/>
            <a:ext cx="10497815" cy="646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4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156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482479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1945" y="4602904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3728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490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49289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2523910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2777" y="3655427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0216" y="3669866"/>
            <a:ext cx="936104" cy="613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776"/>
            <a:ext cx="113252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510790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1347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861048"/>
            <a:ext cx="53285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2025-08-09T14:51:07Z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