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1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50" y="2996920"/>
            <a:ext cx="11340000" cy="9757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04851"/>
            <a:ext cx="342770" cy="29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464228"/>
            <a:ext cx="276121" cy="29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43346"/>
            <a:ext cx="342770" cy="2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006254"/>
            <a:ext cx="295164" cy="30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929353"/>
            <a:ext cx="342770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007816"/>
            <a:ext cx="304685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472133"/>
            <a:ext cx="276121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996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6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1538458"/>
            <a:ext cx="4589319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675" y="2148318"/>
            <a:ext cx="1875717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454547"/>
            <a:ext cx="3275365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2454547"/>
            <a:ext cx="4589319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440" y="2464086"/>
            <a:ext cx="1504382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007816"/>
            <a:ext cx="4589319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732" y="3007816"/>
            <a:ext cx="4922569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3561085"/>
            <a:ext cx="2189924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30680" y="3551546"/>
            <a:ext cx="7169622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4104815"/>
            <a:ext cx="6417430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20100" y="4104815"/>
            <a:ext cx="2056624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110" y="4104815"/>
            <a:ext cx="742670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327" y="4648546"/>
            <a:ext cx="9521411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418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4485"/>
            <a:ext cx="11340000" cy="3708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758" y="3717881"/>
            <a:ext cx="304685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1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62277"/>
            <a:ext cx="2399395" cy="33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3652" y="1862277"/>
            <a:ext cx="2028060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3576" y="1862277"/>
            <a:ext cx="4827355" cy="33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14816"/>
            <a:ext cx="4665491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876" y="2414816"/>
            <a:ext cx="4703576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957828"/>
            <a:ext cx="9588059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00841"/>
            <a:ext cx="3123022" cy="33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62906"/>
            <a:ext cx="1133047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2191" y="4101012"/>
            <a:ext cx="314206" cy="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3526" y="4043853"/>
            <a:ext cx="4636926" cy="3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91838" y="4043853"/>
            <a:ext cx="3618136" cy="3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596392"/>
            <a:ext cx="952141" cy="33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26397" y="4586865"/>
            <a:ext cx="4379848" cy="3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96675" y="4596392"/>
            <a:ext cx="3313450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3" y="4929931"/>
            <a:ext cx="8626397" cy="3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6045" y="4929931"/>
            <a:ext cx="761712" cy="3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7783" y="5482486"/>
            <a:ext cx="1075919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309" y="5472959"/>
            <a:ext cx="8407405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7783" y="6015988"/>
            <a:ext cx="2723123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856" y="6025515"/>
            <a:ext cx="961662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28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1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1928606"/>
            <a:ext cx="6027052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1928606"/>
            <a:ext cx="3370580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480865"/>
            <a:ext cx="1637682" cy="33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9874" y="2480865"/>
            <a:ext cx="7740906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033125"/>
            <a:ext cx="7826599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055" y="3033125"/>
            <a:ext cx="1656726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3585384"/>
            <a:ext cx="923576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4332" y="3585384"/>
            <a:ext cx="961662" cy="33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135"/>
            <a:ext cx="10841990" cy="3501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509135"/>
            <a:ext cx="10841990" cy="23107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481255"/>
            <a:ext cx="3456272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2481255"/>
            <a:ext cx="3522921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2481255"/>
            <a:ext cx="2228010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2986062"/>
            <a:ext cx="533198" cy="32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3047" y="2967013"/>
            <a:ext cx="5179647" cy="3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438" y="2967013"/>
            <a:ext cx="3951385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3462295"/>
            <a:ext cx="9559496" cy="35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3957578"/>
            <a:ext cx="4360806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82518" y="3957578"/>
            <a:ext cx="5008261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327" y="4452860"/>
            <a:ext cx="8169371" cy="34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19647" y="4462385"/>
            <a:ext cx="961662" cy="33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443259"/>
            <a:ext cx="9569017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938583"/>
            <a:ext cx="2009017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2938583"/>
            <a:ext cx="6455516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153" y="2938583"/>
            <a:ext cx="733148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3433907"/>
            <a:ext cx="7512392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584" y="3424382"/>
            <a:ext cx="1875716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3919706"/>
            <a:ext cx="9530931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4415030"/>
            <a:ext cx="9549974" cy="35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327" y="4919880"/>
            <a:ext cx="8255062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67254" y="4910354"/>
            <a:ext cx="1142569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327" y="5405679"/>
            <a:ext cx="4151335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20705" y="5415204"/>
            <a:ext cx="2580302" cy="33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39093" y="5405679"/>
            <a:ext cx="2761209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1284" y="5901003"/>
            <a:ext cx="6065138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67808" y="5901003"/>
            <a:ext cx="3084938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8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00540"/>
            <a:ext cx="5103476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2500540"/>
            <a:ext cx="4275113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995915"/>
            <a:ext cx="2199445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0680" y="2995915"/>
            <a:ext cx="5055869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7455" y="2995915"/>
            <a:ext cx="1942367" cy="33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3481762"/>
            <a:ext cx="9559497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3977136"/>
            <a:ext cx="2189924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11637" y="3977136"/>
            <a:ext cx="5684282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6826" y="3977136"/>
            <a:ext cx="1294911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327" y="4472510"/>
            <a:ext cx="9559497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0327" y="4967885"/>
            <a:ext cx="9540454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0806" y="5463259"/>
            <a:ext cx="8178891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19647" y="5463259"/>
            <a:ext cx="961662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84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1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19811"/>
            <a:ext cx="295163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586110"/>
            <a:ext cx="9549974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70" y="3148100"/>
            <a:ext cx="904534" cy="3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4811" y="3138575"/>
            <a:ext cx="3770478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4332" y="3129050"/>
            <a:ext cx="2980201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62619" y="3138575"/>
            <a:ext cx="1637682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3681514"/>
            <a:ext cx="7645693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95969" y="3691040"/>
            <a:ext cx="1704333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4224454"/>
            <a:ext cx="4903526" cy="35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53803" y="4233979"/>
            <a:ext cx="3313450" cy="3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60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11220"/>
            <a:ext cx="9559496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064248"/>
            <a:ext cx="2770730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664" y="3064248"/>
            <a:ext cx="4617885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3064248"/>
            <a:ext cx="1923325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3626812"/>
            <a:ext cx="523677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3047" y="3598207"/>
            <a:ext cx="7807556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0554" y="3607742"/>
            <a:ext cx="952141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848" y="4151235"/>
            <a:ext cx="9521410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327" y="4704263"/>
            <a:ext cx="3503879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5591" y="4704263"/>
            <a:ext cx="5884231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86165"/>
            <a:ext cx="9578539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29895"/>
            <a:ext cx="2037581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1838" y="1929895"/>
            <a:ext cx="7379093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83164"/>
            <a:ext cx="4846397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9697" y="2473625"/>
            <a:ext cx="4560755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26894"/>
            <a:ext cx="9578539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80163"/>
            <a:ext cx="4760705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73047" y="3580163"/>
            <a:ext cx="961662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95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24209"/>
            <a:ext cx="923576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67636"/>
            <a:ext cx="4360806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627" y="2511063"/>
            <a:ext cx="1247304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105" y="3064023"/>
            <a:ext cx="7131536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3064023"/>
            <a:ext cx="1523425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07450"/>
            <a:ext cx="9588059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60410"/>
            <a:ext cx="5132040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15818" y="4160410"/>
            <a:ext cx="4275113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713371"/>
            <a:ext cx="1675768" cy="3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9068" y="4703837"/>
            <a:ext cx="7083928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4105" y="5247264"/>
            <a:ext cx="8835869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800224"/>
            <a:ext cx="3094458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35365" y="5790690"/>
            <a:ext cx="3322972" cy="34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385940"/>
            <a:ext cx="276121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58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266565"/>
            <a:ext cx="342770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081103"/>
            <a:ext cx="295163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366916"/>
            <a:ext cx="276121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008180"/>
            <a:ext cx="295163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910933"/>
            <a:ext cx="295163" cy="30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2025-07-22T11:46:34Z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