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58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3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2924530"/>
            <a:ext cx="11340000" cy="11418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276520"/>
            <a:ext cx="295163" cy="30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261730"/>
            <a:ext cx="342770" cy="29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99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462071"/>
            <a:ext cx="342770" cy="29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13815"/>
            <a:ext cx="11340000" cy="2844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758" y="3352284"/>
            <a:ext cx="304685" cy="2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95" y="3578860"/>
            <a:ext cx="10859135" cy="334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42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492730"/>
            <a:ext cx="11340000" cy="1432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1202" y="3476415"/>
            <a:ext cx="295164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979900"/>
            <a:ext cx="11340000" cy="2877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2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443322"/>
            <a:ext cx="342770" cy="29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0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607614"/>
            <a:ext cx="295164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3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604666"/>
            <a:ext cx="342770" cy="29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96920"/>
            <a:ext cx="11340000" cy="137857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9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2329056"/>
            <a:ext cx="875969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4911" y="3053059"/>
            <a:ext cx="837884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725" y="5329856"/>
            <a:ext cx="6055617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6053859"/>
            <a:ext cx="5627154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35" y="6063385"/>
            <a:ext cx="1085440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4406995"/>
            <a:ext cx="6864937" cy="390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5131269"/>
            <a:ext cx="3541964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362" y="5140799"/>
            <a:ext cx="1094962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38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85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2045970"/>
            <a:ext cx="1040193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833631"/>
            <a:ext cx="6779244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92" y="2833631"/>
            <a:ext cx="2627910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500343"/>
            <a:ext cx="3094458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5214" y="3500343"/>
            <a:ext cx="2818337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201" y="3509867"/>
            <a:ext cx="3380100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167054"/>
            <a:ext cx="6169874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8765" y="4167054"/>
            <a:ext cx="3351537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6" y="4843290"/>
            <a:ext cx="3684785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977" y="4833765"/>
            <a:ext cx="5693803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327" y="5500477"/>
            <a:ext cx="923576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64332" y="5500477"/>
            <a:ext cx="961662" cy="3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023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738951"/>
            <a:ext cx="9521411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358271"/>
            <a:ext cx="3818085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362" y="3367799"/>
            <a:ext cx="5531939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996647"/>
            <a:ext cx="4008513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9269" y="3996647"/>
            <a:ext cx="952141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12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5513078"/>
            <a:ext cx="3618136" cy="3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5513078"/>
            <a:ext cx="2589823" cy="34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2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881510"/>
            <a:ext cx="276121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5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741100"/>
            <a:ext cx="9559496" cy="35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3370840"/>
            <a:ext cx="9549974" cy="35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4010121"/>
            <a:ext cx="2913551" cy="33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6221" y="4000580"/>
            <a:ext cx="6474559" cy="35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649403"/>
            <a:ext cx="3113501" cy="33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35214" y="4639861"/>
            <a:ext cx="6274609" cy="34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5279143"/>
            <a:ext cx="3094458" cy="33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35214" y="5279143"/>
            <a:ext cx="961662" cy="34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110403"/>
            <a:ext cx="9521410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739463"/>
            <a:ext cx="552241" cy="3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911" y="2739463"/>
            <a:ext cx="6198438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71" y="2949150"/>
            <a:ext cx="180906" cy="1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15163" y="2739463"/>
            <a:ext cx="2285138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3368524"/>
            <a:ext cx="5170125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9924" y="3368524"/>
            <a:ext cx="4179900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3997584"/>
            <a:ext cx="4189420" cy="34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30176" y="4007115"/>
            <a:ext cx="952141" cy="3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43741"/>
            <a:ext cx="342770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0140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8654" y="3461447"/>
            <a:ext cx="332919" cy="28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713499"/>
            <a:ext cx="295163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4404295"/>
            <a:ext cx="342770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90693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4471" y="3968790"/>
            <a:ext cx="274135" cy="23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1299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7656" y="4481528"/>
            <a:ext cx="306193" cy="27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2025-07-22T11:38:16Z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