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61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50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6" r:id="rId25"/>
    <p:sldId id="335" r:id="rId26"/>
    <p:sldId id="334" r:id="rId27"/>
    <p:sldId id="333" r:id="rId28"/>
    <p:sldId id="332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85" y="3141065"/>
            <a:ext cx="11340000" cy="10588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60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977354"/>
            <a:ext cx="342770" cy="29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3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4359524"/>
            <a:ext cx="304685" cy="29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077055"/>
            <a:ext cx="11340000" cy="286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5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395566"/>
            <a:ext cx="295164" cy="30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21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449209"/>
            <a:ext cx="304685" cy="29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5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682850"/>
            <a:ext cx="295164" cy="30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3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540471"/>
            <a:ext cx="295164" cy="30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4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063531"/>
            <a:ext cx="304685" cy="2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92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2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492703"/>
            <a:ext cx="8245541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7254" y="2492703"/>
            <a:ext cx="1133047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3036433"/>
            <a:ext cx="9540454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3580163"/>
            <a:ext cx="9549974" cy="35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0428" y="4142972"/>
            <a:ext cx="142821" cy="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4142972"/>
            <a:ext cx="5608110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77430" y="4142972"/>
            <a:ext cx="3684785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806" y="4686702"/>
            <a:ext cx="5103476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4710" y="4686702"/>
            <a:ext cx="961662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4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549059"/>
            <a:ext cx="3275365" cy="333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6120" y="2549059"/>
            <a:ext cx="961662" cy="333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806" y="3092429"/>
            <a:ext cx="5103476" cy="34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6146" y="3092429"/>
            <a:ext cx="4256070" cy="34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3645331"/>
            <a:ext cx="552241" cy="333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4433" y="3635799"/>
            <a:ext cx="5493853" cy="3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0151" y="3635799"/>
            <a:ext cx="3180151" cy="3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327" y="4188701"/>
            <a:ext cx="7264836" cy="34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15113" y="4198234"/>
            <a:ext cx="952141" cy="333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834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564485"/>
            <a:ext cx="11340000" cy="3450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0801" y="3298448"/>
            <a:ext cx="276121" cy="295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156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605161"/>
            <a:ext cx="3094458" cy="34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5214" y="2614686"/>
            <a:ext cx="6265088" cy="33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3157626"/>
            <a:ext cx="9530931" cy="34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3710090"/>
            <a:ext cx="9540454" cy="34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1200" y="4262755"/>
            <a:ext cx="195262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789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474950"/>
            <a:ext cx="11340000" cy="2420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729" y="2722748"/>
            <a:ext cx="9578539" cy="35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729" y="3294592"/>
            <a:ext cx="1647204" cy="3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39976" y="3285062"/>
            <a:ext cx="2808816" cy="3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0177" y="3285062"/>
            <a:ext cx="4922569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729" y="3837844"/>
            <a:ext cx="7740905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66978" y="3837844"/>
            <a:ext cx="1685289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729" y="4390626"/>
            <a:ext cx="3694307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06122" y="4400157"/>
            <a:ext cx="2075667" cy="32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53175" y="4390626"/>
            <a:ext cx="3608613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8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271655"/>
            <a:ext cx="9578539" cy="34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824461"/>
            <a:ext cx="2770730" cy="34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3073" y="1833992"/>
            <a:ext cx="3313450" cy="333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386798"/>
            <a:ext cx="4198942" cy="34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82720" y="2386798"/>
            <a:ext cx="2532695" cy="34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86801" y="2386798"/>
            <a:ext cx="2523173" cy="34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939604"/>
            <a:ext cx="2399395" cy="34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83173" y="2939604"/>
            <a:ext cx="3875214" cy="34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20251" y="2939604"/>
            <a:ext cx="2066146" cy="34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48261" y="2939604"/>
            <a:ext cx="761712" cy="34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492410"/>
            <a:ext cx="4941612" cy="34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53954" y="3492410"/>
            <a:ext cx="3322972" cy="34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9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764260"/>
            <a:ext cx="854693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33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548391"/>
            <a:ext cx="9549974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3101015"/>
            <a:ext cx="3856171" cy="33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6926" y="3101015"/>
            <a:ext cx="5503375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3653639"/>
            <a:ext cx="5960403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72594" y="3653639"/>
            <a:ext cx="3437229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4215791"/>
            <a:ext cx="3818085" cy="33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68362" y="4215791"/>
            <a:ext cx="961662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42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868900"/>
            <a:ext cx="11340000" cy="1719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796" y="5661578"/>
            <a:ext cx="3513400" cy="35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2581" y="5661578"/>
            <a:ext cx="3618136" cy="35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2581" y="5661578"/>
            <a:ext cx="2066146" cy="35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317" y="6196398"/>
            <a:ext cx="1647204" cy="33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6864" y="6196398"/>
            <a:ext cx="3103979" cy="34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00793" y="6196398"/>
            <a:ext cx="3313450" cy="34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947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4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2825510"/>
            <a:ext cx="3046851" cy="38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16" y="2825510"/>
            <a:ext cx="1456774" cy="371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0100" y="3511872"/>
            <a:ext cx="2218488" cy="39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7153" y="3511872"/>
            <a:ext cx="2285138" cy="38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6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606314"/>
            <a:ext cx="304686" cy="2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8912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520184"/>
            <a:ext cx="3513400" cy="33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634" y="2520184"/>
            <a:ext cx="2789773" cy="34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493" y="2520184"/>
            <a:ext cx="3037329" cy="33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3044377"/>
            <a:ext cx="9521411" cy="35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3568569"/>
            <a:ext cx="9540454" cy="34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848" y="4102292"/>
            <a:ext cx="914055" cy="33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45289" y="4102292"/>
            <a:ext cx="8426448" cy="34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806" y="4626485"/>
            <a:ext cx="4913047" cy="33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44282" y="4636016"/>
            <a:ext cx="961662" cy="33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225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1057789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0884" y="4117395"/>
            <a:ext cx="5053586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0884" y="4615286"/>
            <a:ext cx="4662799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0884" y="5113177"/>
            <a:ext cx="5444373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2855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396" y="1720219"/>
            <a:ext cx="303222" cy="29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9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978040"/>
            <a:ext cx="342770" cy="29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7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187051"/>
            <a:ext cx="295163" cy="30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7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557788"/>
            <a:ext cx="304686" cy="29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842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252042"/>
            <a:ext cx="304686" cy="295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3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131182"/>
            <a:ext cx="276121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2025-07-22T11:44:29Z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