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2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49" r:id="rId15"/>
    <p:sldId id="348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3068675"/>
            <a:ext cx="11340000" cy="9342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7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91107"/>
            <a:ext cx="295163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5330341"/>
            <a:ext cx="304686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8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492730"/>
            <a:ext cx="11340000" cy="13578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6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853968"/>
            <a:ext cx="295164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300651"/>
            <a:ext cx="276121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4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414610"/>
            <a:ext cx="342770" cy="29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5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43484"/>
            <a:ext cx="342770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60990" cy="404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4077335"/>
            <a:ext cx="44132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5013325"/>
            <a:ext cx="10460990" cy="183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034971"/>
            <a:ext cx="304685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4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81020"/>
            <a:ext cx="11340000" cy="12290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0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8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255411"/>
            <a:ext cx="4208463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740" y="3255411"/>
            <a:ext cx="3837128" cy="3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4861" y="3264948"/>
            <a:ext cx="1085440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846714"/>
            <a:ext cx="5750931" cy="3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3123" y="3846714"/>
            <a:ext cx="3637178" cy="3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70" y="4438017"/>
            <a:ext cx="9540454" cy="3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6" y="5029319"/>
            <a:ext cx="5103476" cy="3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06146" y="5029319"/>
            <a:ext cx="4294156" cy="3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327" y="5620622"/>
            <a:ext cx="3189672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49471" y="5630159"/>
            <a:ext cx="6131788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8891" y="6221462"/>
            <a:ext cx="3456272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25591" y="6221462"/>
            <a:ext cx="961662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654868"/>
            <a:ext cx="9559496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255833"/>
            <a:ext cx="2009017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11687" y="3246294"/>
            <a:ext cx="7398136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847259"/>
            <a:ext cx="923576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6725" y="3837720"/>
            <a:ext cx="8483576" cy="35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06" y="4429146"/>
            <a:ext cx="9569017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5030111"/>
            <a:ext cx="552241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2518" y="5030111"/>
            <a:ext cx="961662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057789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72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520070"/>
            <a:ext cx="6407909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2520070"/>
            <a:ext cx="3008765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3082335"/>
            <a:ext cx="2370831" cy="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73501" y="3082335"/>
            <a:ext cx="7026801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3644601"/>
            <a:ext cx="5808060" cy="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8337" y="3654131"/>
            <a:ext cx="961663" cy="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6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3160232"/>
            <a:ext cx="4646448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161" y="3169770"/>
            <a:ext cx="3180151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397" y="3169770"/>
            <a:ext cx="1513904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722979"/>
            <a:ext cx="9559496" cy="35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285726"/>
            <a:ext cx="5579546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1738" y="4285726"/>
            <a:ext cx="3789521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9848" y="4867550"/>
            <a:ext cx="1275869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97581" y="4858012"/>
            <a:ext cx="8093198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0806" y="5420759"/>
            <a:ext cx="9559496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9848" y="5983506"/>
            <a:ext cx="3808564" cy="3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68362" y="5983506"/>
            <a:ext cx="961662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202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617725"/>
            <a:ext cx="1285390" cy="32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7581" y="2617725"/>
            <a:ext cx="8112241" cy="334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25" y="3014700"/>
            <a:ext cx="11340000" cy="12706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39" y="3253536"/>
            <a:ext cx="9588059" cy="35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39" y="3826744"/>
            <a:ext cx="5484332" cy="34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4200" y="3836298"/>
            <a:ext cx="961662" cy="33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2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272374"/>
            <a:ext cx="304685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1976650"/>
            <a:ext cx="9540454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548283"/>
            <a:ext cx="9559497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3110389"/>
            <a:ext cx="9559496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682022"/>
            <a:ext cx="923576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3682022"/>
            <a:ext cx="3313450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61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24010"/>
            <a:ext cx="620795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302" y="1424010"/>
            <a:ext cx="3180151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995469"/>
            <a:ext cx="958805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57403"/>
            <a:ext cx="958805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28862"/>
            <a:ext cx="957853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700320"/>
            <a:ext cx="590327" cy="3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2670" y="3690796"/>
            <a:ext cx="3313450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6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9848" y="3399566"/>
            <a:ext cx="9540454" cy="35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3972084"/>
            <a:ext cx="3094458" cy="3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7128" y="3972084"/>
            <a:ext cx="6303173" cy="3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06" y="4544601"/>
            <a:ext cx="4370327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4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28913"/>
            <a:ext cx="9578539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901166"/>
            <a:ext cx="1313954" cy="33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1891628"/>
            <a:ext cx="8112241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73419"/>
            <a:ext cx="590327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584" y="2463881"/>
            <a:ext cx="8550226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26597"/>
            <a:ext cx="9549973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98850"/>
            <a:ext cx="4056120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6120" y="3598850"/>
            <a:ext cx="2456523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82115" y="3598850"/>
            <a:ext cx="2799294" cy="34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71104"/>
            <a:ext cx="2466045" cy="33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330038"/>
            <a:ext cx="304686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929" y="1414737"/>
            <a:ext cx="342770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20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673365"/>
            <a:ext cx="276121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100601"/>
            <a:ext cx="295163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3368037"/>
            <a:ext cx="295163" cy="3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2072712"/>
            <a:ext cx="304686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枫枫枫</cp:lastModifiedBy>
  <cp:revision>65</cp:revision>
  <dcterms:created xsi:type="dcterms:W3CDTF">2015-09-16T06:44:00Z</dcterms:created>
  <dcterms:modified xsi:type="dcterms:W3CDTF">2025-07-22T11:42:30Z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