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7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2941040"/>
            <a:ext cx="11340000" cy="9757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653215"/>
            <a:ext cx="304686" cy="29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198235"/>
            <a:ext cx="342770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0065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55" y="4180915"/>
            <a:ext cx="268000" cy="2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05336"/>
            <a:ext cx="342770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4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4055" y="1395466"/>
            <a:ext cx="304685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864670"/>
            <a:ext cx="295163" cy="30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623894"/>
            <a:ext cx="304685" cy="29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0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999980"/>
            <a:ext cx="276121" cy="2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437100"/>
            <a:ext cx="11340000" cy="2487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7843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519533"/>
            <a:ext cx="1999496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4519533"/>
            <a:ext cx="961662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1337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450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706880"/>
            <a:ext cx="342770" cy="3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90798"/>
            <a:ext cx="9559496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300376"/>
            <a:ext cx="5312947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44181" y="3300376"/>
            <a:ext cx="4065643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890905"/>
            <a:ext cx="6017531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765" y="3900430"/>
            <a:ext cx="3361057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4500484"/>
            <a:ext cx="7102972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5163" y="4490959"/>
            <a:ext cx="2266095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49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06860"/>
            <a:ext cx="9578539" cy="3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08326"/>
            <a:ext cx="9588059" cy="3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19339"/>
            <a:ext cx="1313954" cy="32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6297" y="3219339"/>
            <a:ext cx="961662" cy="33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88765"/>
            <a:ext cx="11340000" cy="13702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56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52399"/>
            <a:ext cx="7855163" cy="35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440" y="2661922"/>
            <a:ext cx="1504382" cy="32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242805"/>
            <a:ext cx="5436725" cy="34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617" y="3242805"/>
            <a:ext cx="4075163" cy="333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823687"/>
            <a:ext cx="9530931" cy="34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48" y="4404570"/>
            <a:ext cx="9530930" cy="34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83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88555"/>
            <a:ext cx="9578539" cy="34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571528"/>
            <a:ext cx="9569016" cy="34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54501"/>
            <a:ext cx="6931586" cy="33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3929" y="3154501"/>
            <a:ext cx="961663" cy="33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1947970"/>
            <a:ext cx="8616877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068" y="1947970"/>
            <a:ext cx="752191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538577"/>
            <a:ext cx="9540454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110132"/>
            <a:ext cx="9559496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3691213"/>
            <a:ext cx="9559496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281821"/>
            <a:ext cx="1647204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9874" y="4272295"/>
            <a:ext cx="7759949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4853376"/>
            <a:ext cx="3075415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35214" y="4862902"/>
            <a:ext cx="3322972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6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7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037073"/>
            <a:ext cx="5398639" cy="33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2037073"/>
            <a:ext cx="3389621" cy="33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2037073"/>
            <a:ext cx="533198" cy="34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2620572"/>
            <a:ext cx="3094458" cy="33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5214" y="2620572"/>
            <a:ext cx="961662" cy="34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34993"/>
            <a:ext cx="2742166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2634993"/>
            <a:ext cx="5741410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2634993"/>
            <a:ext cx="752191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3216551"/>
            <a:ext cx="2513652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40151" y="3207017"/>
            <a:ext cx="3741914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3450" y="3207017"/>
            <a:ext cx="3056372" cy="35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3798109"/>
            <a:ext cx="3503879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16070" y="3788575"/>
            <a:ext cx="5884232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4370133"/>
            <a:ext cx="961662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406550"/>
            <a:ext cx="295163" cy="30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3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5770245"/>
            <a:ext cx="85051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068675"/>
            <a:ext cx="11340000" cy="369556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7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68400"/>
            <a:ext cx="5093954" cy="34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710" y="2668400"/>
            <a:ext cx="961662" cy="33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4095"/>
            <a:ext cx="11340000" cy="30311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0327" y="4702969"/>
            <a:ext cx="9569017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5284425"/>
            <a:ext cx="9549974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5856349"/>
            <a:ext cx="4370327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083" y="5865881"/>
            <a:ext cx="961662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0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572865"/>
            <a:ext cx="11340000" cy="328033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3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1986699"/>
            <a:ext cx="9549974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568257"/>
            <a:ext cx="9559497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140281"/>
            <a:ext cx="2713602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73400" y="3149815"/>
            <a:ext cx="3322972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100330"/>
            <a:ext cx="276121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6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748819"/>
            <a:ext cx="295163" cy="3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53195"/>
            <a:ext cx="295163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196165"/>
            <a:ext cx="342770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77231"/>
            <a:ext cx="295163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3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