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67" r:id="rId4"/>
    <p:sldId id="364" r:id="rId5"/>
    <p:sldId id="363" r:id="rId6"/>
    <p:sldId id="362" r:id="rId7"/>
    <p:sldId id="361" r:id="rId8"/>
    <p:sldId id="359" r:id="rId9"/>
    <p:sldId id="358" r:id="rId10"/>
    <p:sldId id="357" r:id="rId11"/>
    <p:sldId id="356" r:id="rId12"/>
    <p:sldId id="355" r:id="rId13"/>
    <p:sldId id="353" r:id="rId14"/>
    <p:sldId id="352" r:id="rId15"/>
    <p:sldId id="351" r:id="rId16"/>
    <p:sldId id="350" r:id="rId17"/>
    <p:sldId id="349" r:id="rId18"/>
    <p:sldId id="348" r:id="rId19"/>
    <p:sldId id="347" r:id="rId20"/>
    <p:sldId id="346" r:id="rId21"/>
    <p:sldId id="345" r:id="rId22"/>
    <p:sldId id="343" r:id="rId23"/>
    <p:sldId id="342" r:id="rId24"/>
    <p:sldId id="341" r:id="rId25"/>
    <p:sldId id="339" r:id="rId26"/>
    <p:sldId id="338" r:id="rId27"/>
    <p:sldId id="337" r:id="rId28"/>
    <p:sldId id="336" r:id="rId29"/>
    <p:sldId id="335" r:id="rId30"/>
    <p:sldId id="334" r:id="rId31"/>
    <p:sldId id="333" r:id="rId32"/>
    <p:sldId id="330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05" y="3141065"/>
            <a:ext cx="11340000" cy="9550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3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282138"/>
            <a:ext cx="276121" cy="29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36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282189"/>
            <a:ext cx="304686" cy="295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860520"/>
            <a:ext cx="11340000" cy="1382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61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831244"/>
            <a:ext cx="342770" cy="29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628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3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043706"/>
            <a:ext cx="304685" cy="30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004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06907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0080" y="1807392"/>
            <a:ext cx="287242" cy="27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0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4467498"/>
            <a:ext cx="333249" cy="29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198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4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016231"/>
            <a:ext cx="295164" cy="30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664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47975"/>
            <a:ext cx="11340000" cy="4181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871923"/>
            <a:ext cx="304686" cy="29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55" y="1008100"/>
            <a:ext cx="11340000" cy="3620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4621" y="4257316"/>
            <a:ext cx="276121" cy="29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437100"/>
            <a:ext cx="11340000" cy="25080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4585"/>
            <a:ext cx="10673080" cy="572960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0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645135"/>
            <a:ext cx="3408664" cy="34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7556" y="2654673"/>
            <a:ext cx="3522921" cy="33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2342" y="2654673"/>
            <a:ext cx="2408916" cy="33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3217405"/>
            <a:ext cx="4627405" cy="33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68161" y="3207867"/>
            <a:ext cx="4722619" cy="34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327" y="3780136"/>
            <a:ext cx="2009017" cy="33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40251" y="3780136"/>
            <a:ext cx="7350528" cy="34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0327" y="4342868"/>
            <a:ext cx="2370831" cy="34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02065" y="4342868"/>
            <a:ext cx="6998235" cy="34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0327" y="4915137"/>
            <a:ext cx="3094458" cy="33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35214" y="4915137"/>
            <a:ext cx="961662" cy="33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10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2580005"/>
            <a:ext cx="1009015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25" y="3031845"/>
            <a:ext cx="11340000" cy="176473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1039" y="3213088"/>
            <a:ext cx="9578539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1039" y="3775896"/>
            <a:ext cx="4570277" cy="3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63659" y="3766357"/>
            <a:ext cx="4836876" cy="35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1039" y="4338705"/>
            <a:ext cx="1666246" cy="3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88193" y="4338705"/>
            <a:ext cx="7721863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299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890814"/>
            <a:ext cx="3170629" cy="342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63929" y="1890814"/>
            <a:ext cx="2665994" cy="342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91788" y="2100384"/>
            <a:ext cx="171385" cy="12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72644" y="1900340"/>
            <a:ext cx="3037329" cy="333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462369"/>
            <a:ext cx="9578539" cy="342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024399"/>
            <a:ext cx="7264835" cy="342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96221" y="3024399"/>
            <a:ext cx="2085188" cy="342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586428"/>
            <a:ext cx="1380604" cy="342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893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556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328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83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607173"/>
            <a:ext cx="9569017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3179520"/>
            <a:ext cx="914055" cy="32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6246" y="3169981"/>
            <a:ext cx="8464534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3742329"/>
            <a:ext cx="1637682" cy="3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9874" y="3732789"/>
            <a:ext cx="7740906" cy="35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327" y="4305137"/>
            <a:ext cx="2009017" cy="3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11687" y="4295598"/>
            <a:ext cx="7398136" cy="35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0327" y="4867945"/>
            <a:ext cx="2551738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54408" y="4867945"/>
            <a:ext cx="6855415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0327" y="5430754"/>
            <a:ext cx="2370831" cy="3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11586" y="5430754"/>
            <a:ext cx="3322972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3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3242778"/>
            <a:ext cx="9549974" cy="342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3804607"/>
            <a:ext cx="2294659" cy="333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7329" y="3804607"/>
            <a:ext cx="7112493" cy="342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370" y="4366437"/>
            <a:ext cx="6255566" cy="342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96322" y="4366437"/>
            <a:ext cx="3075416" cy="342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0806" y="4928267"/>
            <a:ext cx="8055113" cy="342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76826" y="4937789"/>
            <a:ext cx="914055" cy="333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8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5175711"/>
            <a:ext cx="295163" cy="30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581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420975"/>
            <a:ext cx="11340000" cy="6436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141065"/>
            <a:ext cx="11340000" cy="2449871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7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566585"/>
            <a:ext cx="9559496" cy="34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3128376"/>
            <a:ext cx="7502871" cy="34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91284" y="3128376"/>
            <a:ext cx="2009017" cy="34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327" y="3680645"/>
            <a:ext cx="4189420" cy="34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20654" y="3690167"/>
            <a:ext cx="5179647" cy="33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327" y="4242436"/>
            <a:ext cx="9549974" cy="34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0327" y="4794705"/>
            <a:ext cx="2370831" cy="34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11586" y="4804227"/>
            <a:ext cx="961662" cy="33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272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1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1930372"/>
            <a:ext cx="9521411" cy="34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2493561"/>
            <a:ext cx="9549974" cy="34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7" y="3047204"/>
            <a:ext cx="9521411" cy="34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3600848"/>
            <a:ext cx="9521411" cy="34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370" y="4164037"/>
            <a:ext cx="961662" cy="34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2028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8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1433570"/>
            <a:ext cx="8854911" cy="342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992" y="1995599"/>
            <a:ext cx="5988967" cy="333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763" y="2548103"/>
            <a:ext cx="8826347" cy="342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8992" y="3110132"/>
            <a:ext cx="6531687" cy="342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763" y="3662636"/>
            <a:ext cx="5284382" cy="342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1763" y="4262769"/>
            <a:ext cx="4198942" cy="35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11133" y="4272295"/>
            <a:ext cx="3313451" cy="342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95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385979"/>
            <a:ext cx="295163" cy="30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3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617020"/>
            <a:ext cx="276121" cy="29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664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490190"/>
            <a:ext cx="11340000" cy="2582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4138" y="4596414"/>
            <a:ext cx="304686" cy="30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08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56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292747"/>
            <a:ext cx="304686" cy="305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7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903473"/>
            <a:ext cx="295163" cy="30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2025-07-22T11:40:33Z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