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4" r:id="rId2"/>
    <p:sldId id="335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>
          <p15:clr>
            <a:srgbClr val="A4A3A4"/>
          </p15:clr>
        </p15:guide>
        <p15:guide id="2" pos="39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2" d="100"/>
          <a:sy n="52" d="100"/>
        </p:scale>
        <p:origin x="1704" y="730"/>
      </p:cViewPr>
      <p:guideLst>
        <p:guide orient="horz" pos="2198"/>
        <p:guide pos="39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2023-07-03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870" y="2996565"/>
            <a:ext cx="8287385" cy="865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303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687070" y="836897"/>
            <a:ext cx="86544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7070" y="1629377"/>
            <a:ext cx="86544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8510" y="2363437"/>
            <a:ext cx="86544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090" y="3158457"/>
            <a:ext cx="8654415" cy="126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5" r="76225"/>
          <a:stretch/>
        </p:blipFill>
        <p:spPr>
          <a:xfrm>
            <a:off x="10063261" y="842420"/>
            <a:ext cx="1536481" cy="1782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8" t="13565" r="46222"/>
          <a:stretch/>
        </p:blipFill>
        <p:spPr>
          <a:xfrm>
            <a:off x="9796246" y="2420888"/>
            <a:ext cx="1982092" cy="1955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8" r="13552"/>
          <a:stretch/>
        </p:blipFill>
        <p:spPr>
          <a:xfrm>
            <a:off x="9772935" y="4458281"/>
            <a:ext cx="1982091" cy="2261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720090" y="4375960"/>
            <a:ext cx="8654415" cy="222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" y="723473"/>
            <a:ext cx="7917815" cy="470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095" y="5309443"/>
            <a:ext cx="8114030" cy="143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79290" y="5427553"/>
            <a:ext cx="120586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3080" y="6114623"/>
            <a:ext cx="72580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4101848"/>
            <a:ext cx="1085714" cy="40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5027443"/>
            <a:ext cx="561904" cy="38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238" y="2687294"/>
            <a:ext cx="752380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952" y="2687294"/>
            <a:ext cx="1495238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4285" y="3745058"/>
            <a:ext cx="10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8095" y="3745058"/>
            <a:ext cx="980952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0000" y="4802823"/>
            <a:ext cx="2057142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1428" y="4802823"/>
            <a:ext cx="180952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4343543"/>
            <a:ext cx="4942857" cy="4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5200716"/>
            <a:ext cx="6028571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9354"/>
            <a:ext cx="10056520" cy="6122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8122" y="3519853"/>
            <a:ext cx="5332013" cy="7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7606" y="4437112"/>
            <a:ext cx="4198354" cy="58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81" y="5180069"/>
            <a:ext cx="2448272" cy="65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81" y="5989807"/>
            <a:ext cx="6984775" cy="60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02344" y="6155555"/>
            <a:ext cx="4061533" cy="39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02410" y="2781267"/>
            <a:ext cx="515302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02410" y="3627722"/>
            <a:ext cx="515302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02410" y="4385277"/>
            <a:ext cx="515302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07160" y="5270467"/>
            <a:ext cx="515302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2267611"/>
            <a:ext cx="3723809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380" y="3125001"/>
            <a:ext cx="3523809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3065" y="3972560"/>
            <a:ext cx="40557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857" y="4820728"/>
            <a:ext cx="2580952" cy="4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761" y="5630485"/>
            <a:ext cx="6952381" cy="4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1" y="980728"/>
            <a:ext cx="9509583" cy="4803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5" r="76225"/>
          <a:stretch/>
        </p:blipFill>
        <p:spPr>
          <a:xfrm>
            <a:off x="10063261" y="842420"/>
            <a:ext cx="1536481" cy="1782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8" t="13565" r="46222"/>
          <a:stretch/>
        </p:blipFill>
        <p:spPr>
          <a:xfrm>
            <a:off x="9796246" y="2420888"/>
            <a:ext cx="1982092" cy="1955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8" r="13552"/>
          <a:stretch/>
        </p:blipFill>
        <p:spPr>
          <a:xfrm>
            <a:off x="9772935" y="4458281"/>
            <a:ext cx="1982091" cy="2261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72</cp:revision>
  <dcterms:created xsi:type="dcterms:W3CDTF">2015-09-16T06:44:00Z</dcterms:created>
  <dcterms:modified xsi:type="dcterms:W3CDTF">2023-07-03T04:54:10Z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