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5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162" y="422"/>
      </p:cViewPr>
      <p:guideLst>
        <p:guide orient="horz" pos="198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4345" y="2734945"/>
            <a:ext cx="9687560" cy="996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7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569595" y="1038225"/>
            <a:ext cx="398208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51681" y="1038225"/>
            <a:ext cx="439674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=</a:t>
            </a:r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4440" y="1858010"/>
            <a:ext cx="6081395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69595" y="2924944"/>
            <a:ext cx="6081395" cy="114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1805" y="3992880"/>
            <a:ext cx="6081395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69595" y="4936490"/>
            <a:ext cx="9568180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1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69310" y="4079240"/>
            <a:ext cx="488950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32040" y="4079240"/>
            <a:ext cx="444500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32040" y="5610860"/>
            <a:ext cx="444500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09340" y="5522595"/>
            <a:ext cx="417195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91205" y="1449070"/>
            <a:ext cx="572135" cy="10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07655" y="1449705"/>
            <a:ext cx="436880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62857" y="4052124"/>
            <a:ext cx="819047" cy="37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77142" y="4538459"/>
            <a:ext cx="1009523" cy="46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8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52752" y="2289489"/>
            <a:ext cx="1034987" cy="33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8755" y="2289489"/>
            <a:ext cx="1051032" cy="33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7988" y="3157104"/>
            <a:ext cx="256740" cy="32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18755" y="3157104"/>
            <a:ext cx="1227542" cy="32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4034" y="4016686"/>
            <a:ext cx="906616" cy="33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86662" y="4016686"/>
            <a:ext cx="906616" cy="33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19913" y="5253841"/>
            <a:ext cx="1243589" cy="37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90633" y="5703715"/>
            <a:ext cx="449296" cy="36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29094" y="5719782"/>
            <a:ext cx="433250" cy="35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8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7259" y="4031490"/>
            <a:ext cx="570903" cy="28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1510" y="4031615"/>
            <a:ext cx="75882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10596" y="4031490"/>
            <a:ext cx="774797" cy="28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10575" y="4031615"/>
            <a:ext cx="74358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47085" y="4806315"/>
            <a:ext cx="51308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08365" y="4806315"/>
            <a:ext cx="51435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63445" y="4790440"/>
            <a:ext cx="50546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697345" y="4790440"/>
            <a:ext cx="49339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65701" y="5997722"/>
            <a:ext cx="709551" cy="27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46157" y="5997722"/>
            <a:ext cx="513813" cy="27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81573" y="5997722"/>
            <a:ext cx="521969" cy="27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591935" y="5997575"/>
            <a:ext cx="678815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508759" y="5997722"/>
            <a:ext cx="513813" cy="27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9" grpId="0" bldLvl="0" animBg="1"/>
      <p:bldP spid="11" grpId="0" bldLvl="0" animBg="1"/>
      <p:bldP spid="12" grpId="0" bldLvl="0" animBg="1"/>
      <p:bldP spid="18" grpId="0" bldLvl="0" animBg="1"/>
      <p:bldP spid="20" grpId="0" animBg="1"/>
      <p:bldP spid="21" grpId="0" animBg="1"/>
      <p:bldP spid="22" grpId="0" animBg="1"/>
      <p:bldP spid="23" grpId="0" bldLvl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00952" y="2831791"/>
            <a:ext cx="1342857" cy="50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428" y="2831791"/>
            <a:ext cx="1076190" cy="50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0825" y="3896360"/>
            <a:ext cx="121158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1428" y="4100264"/>
            <a:ext cx="1095237" cy="41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15238" y="4100264"/>
            <a:ext cx="1361904" cy="41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52990" y="5206365"/>
            <a:ext cx="828675" cy="9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48705" y="5110480"/>
            <a:ext cx="918845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30370" y="5148580"/>
            <a:ext cx="854710" cy="103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  <p:bldP spid="12" grpId="0" bldLvl="0" animBg="1"/>
      <p:bldP spid="14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9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4886" y="3831574"/>
            <a:ext cx="3372314" cy="39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3052" y="4632255"/>
            <a:ext cx="3364148" cy="39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1295" y="5441315"/>
            <a:ext cx="8304530" cy="129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3809" y="3201882"/>
            <a:ext cx="5085714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62857" y="4145294"/>
            <a:ext cx="8685714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7796"/>
            <a:ext cx="10416560" cy="5974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1086" y="3933056"/>
            <a:ext cx="5196962" cy="59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942" y="4869160"/>
            <a:ext cx="4972081" cy="52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</Words>
  <Application>Microsoft Office PowerPoint</Application>
  <PresentationFormat>宽屏</PresentationFormat>
  <Paragraphs>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69</cp:revision>
  <dcterms:created xsi:type="dcterms:W3CDTF">2015-09-16T06:44:00Z</dcterms:created>
  <dcterms:modified xsi:type="dcterms:W3CDTF">2023-07-03T07:01:57Z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