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5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9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2" d="100"/>
          <a:sy n="62" d="100"/>
        </p:scale>
        <p:origin x="744" y="514"/>
      </p:cViewPr>
      <p:guideLst>
        <p:guide orient="horz" pos="223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1772816"/>
            <a:ext cx="4899025" cy="13481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789040"/>
            <a:ext cx="8342630" cy="956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561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8625" y="3580732"/>
            <a:ext cx="257111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7485" y="4578317"/>
            <a:ext cx="194437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7416" y="5530885"/>
            <a:ext cx="1789268" cy="35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7217" y="6128050"/>
            <a:ext cx="4597741" cy="3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60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227455" y="1178560"/>
            <a:ext cx="3104515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7695" y="2497455"/>
            <a:ext cx="3326765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7695" y="3451225"/>
            <a:ext cx="332676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0090" y="4497705"/>
            <a:ext cx="675957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460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24715" y="3725059"/>
            <a:ext cx="233601" cy="32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2954" y="3733407"/>
            <a:ext cx="275316" cy="31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8260" y="5035668"/>
            <a:ext cx="500575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9075" y="5035668"/>
            <a:ext cx="500575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94"/>
          <a:stretch/>
        </p:blipFill>
        <p:spPr>
          <a:xfrm>
            <a:off x="720000" y="971999"/>
            <a:ext cx="10704592" cy="280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5520" y="1412776"/>
            <a:ext cx="936104" cy="69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8248" y="1196752"/>
            <a:ext cx="1224136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6"/>
          <a:stretch/>
        </p:blipFill>
        <p:spPr>
          <a:xfrm>
            <a:off x="623392" y="764703"/>
            <a:ext cx="10873208" cy="438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895834" y="2623010"/>
            <a:ext cx="565713" cy="40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5902" y="2613410"/>
            <a:ext cx="546536" cy="412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5834" y="4120329"/>
            <a:ext cx="556125" cy="412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76313" y="4129927"/>
            <a:ext cx="565713" cy="40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01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35275" y="2686685"/>
            <a:ext cx="60833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31630" y="2686685"/>
            <a:ext cx="57404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5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1597660" y="3595370"/>
            <a:ext cx="269113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86840" y="4761865"/>
            <a:ext cx="269113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260340" y="3595370"/>
            <a:ext cx="493903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242560" y="4869180"/>
            <a:ext cx="493903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267960" y="5809615"/>
            <a:ext cx="493903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23"/>
          <a:stretch/>
        </p:blipFill>
        <p:spPr>
          <a:xfrm>
            <a:off x="720000" y="1124744"/>
            <a:ext cx="10800000" cy="424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white">
          <a:xfrm>
            <a:off x="723265" y="2841473"/>
            <a:ext cx="2691130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01345" y="4013048"/>
            <a:ext cx="2691130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502150" y="2841473"/>
            <a:ext cx="3989705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441190" y="4270223"/>
            <a:ext cx="3989705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30" grpId="0" bldLvl="0" animBg="1"/>
      <p:bldP spid="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white">
          <a:xfrm>
            <a:off x="1533525" y="3613150"/>
            <a:ext cx="2691130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38325" y="4871720"/>
            <a:ext cx="2691130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035675" y="3598545"/>
            <a:ext cx="2691130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411595" y="4871720"/>
            <a:ext cx="2691130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6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3703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0390" y="3195034"/>
            <a:ext cx="264223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7970" y="4294219"/>
            <a:ext cx="204279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8045" y="5335315"/>
            <a:ext cx="1760036" cy="38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4992" y="5979906"/>
            <a:ext cx="4825639" cy="38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69</cp:revision>
  <dcterms:created xsi:type="dcterms:W3CDTF">2015-09-16T06:44:00Z</dcterms:created>
  <dcterms:modified xsi:type="dcterms:W3CDTF">2023-07-03T08:45:38Z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