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874" y="5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2873375"/>
            <a:ext cx="3669665" cy="93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7"/>
          <a:stretch/>
        </p:blipFill>
        <p:spPr>
          <a:xfrm>
            <a:off x="720000" y="681070"/>
            <a:ext cx="10200536" cy="60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48306" y="3652614"/>
            <a:ext cx="2482670" cy="4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295" y="4418448"/>
            <a:ext cx="4466911" cy="53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3282" y="5309476"/>
            <a:ext cx="2842478" cy="35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3282" y="6110893"/>
            <a:ext cx="2833482" cy="4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1"/>
          <a:stretch/>
        </p:blipFill>
        <p:spPr>
          <a:xfrm>
            <a:off x="720000" y="908720"/>
            <a:ext cx="10800000" cy="430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596381"/>
            <a:ext cx="2628571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454759"/>
            <a:ext cx="3885714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3351287"/>
            <a:ext cx="2771428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4181052"/>
            <a:ext cx="2761904" cy="4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5" y="790856"/>
            <a:ext cx="5862951" cy="100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5" y="1799628"/>
            <a:ext cx="8323514" cy="506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8293" y="3437798"/>
            <a:ext cx="418377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4286" y="4150365"/>
            <a:ext cx="1064293" cy="37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7908" y="4150365"/>
            <a:ext cx="425717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4795" y="4870278"/>
            <a:ext cx="425717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6397" y="4862932"/>
            <a:ext cx="829415" cy="38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1296" y="6302759"/>
            <a:ext cx="807395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1720" y="2007870"/>
            <a:ext cx="18624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333" y="3029583"/>
            <a:ext cx="961904" cy="4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619" y="4248892"/>
            <a:ext cx="723809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2419668"/>
            <a:ext cx="580953" cy="4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4286399"/>
            <a:ext cx="57142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6105508"/>
            <a:ext cx="495238" cy="4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9666" y="5824312"/>
            <a:ext cx="508559" cy="37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4763" y="5815829"/>
            <a:ext cx="508559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4787678"/>
            <a:ext cx="571428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4778139"/>
            <a:ext cx="571428" cy="4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1480" y="6028205"/>
            <a:ext cx="564101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4243104"/>
            <a:ext cx="580952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8130" y="2816860"/>
            <a:ext cx="4365625" cy="39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2023-07-03T05:38:02Z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