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5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31">
          <p15:clr>
            <a:srgbClr val="A4A3A4"/>
          </p15:clr>
        </p15:guide>
        <p15:guide id="2" pos="385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70" d="100"/>
          <a:sy n="70" d="100"/>
        </p:scale>
        <p:origin x="1003" y="336"/>
      </p:cViewPr>
      <p:guideLst>
        <p:guide orient="horz" pos="2031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7525" y="3040380"/>
            <a:ext cx="8616950" cy="776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980890"/>
            <a:ext cx="10800000" cy="4439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0" name="矩形 19"/>
          <p:cNvSpPr/>
          <p:nvPr/>
        </p:nvSpPr>
        <p:spPr bwMode="white">
          <a:xfrm>
            <a:off x="387985" y="1315085"/>
            <a:ext cx="9524365" cy="1008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86105" y="2545080"/>
            <a:ext cx="2989615" cy="1008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30225" y="3811905"/>
            <a:ext cx="10244455" cy="198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41365" y="2545080"/>
            <a:ext cx="6369105" cy="1008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" grpId="0" bldLvl="0" animBg="1"/>
      <p:bldP spid="21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6" name="矩形 25"/>
          <p:cNvSpPr/>
          <p:nvPr/>
        </p:nvSpPr>
        <p:spPr bwMode="white">
          <a:xfrm>
            <a:off x="720090" y="1035050"/>
            <a:ext cx="2536825" cy="1365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20090" y="2567940"/>
            <a:ext cx="7472045" cy="1365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3897630" y="1099820"/>
            <a:ext cx="2536825" cy="1365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" grpId="0" bldLvl="0" animBg="1"/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619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142541" y="3989142"/>
            <a:ext cx="292399" cy="356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42625" y="4263428"/>
            <a:ext cx="548248" cy="365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33403" y="4556000"/>
            <a:ext cx="301536" cy="365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00440" y="5470285"/>
            <a:ext cx="301536" cy="356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90460" y="5470525"/>
            <a:ext cx="733425" cy="923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467860" y="5704840"/>
            <a:ext cx="518795" cy="45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809577" y="6037142"/>
            <a:ext cx="292399" cy="356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bldLvl="0" animBg="1"/>
      <p:bldP spid="10" grpId="0" bldLvl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918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54953" y="1183699"/>
            <a:ext cx="281956" cy="352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89906" y="1183699"/>
            <a:ext cx="281956" cy="352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84365" y="1192530"/>
            <a:ext cx="837565" cy="953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82779" y="1465966"/>
            <a:ext cx="361256" cy="299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54953" y="1730591"/>
            <a:ext cx="281956" cy="352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89906" y="1730591"/>
            <a:ext cx="290767" cy="344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66420" y="2612673"/>
            <a:ext cx="502235" cy="352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821652" y="2612673"/>
            <a:ext cx="528668" cy="352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683500" y="2540635"/>
            <a:ext cx="613410" cy="972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614525" y="2894940"/>
            <a:ext cx="361256" cy="308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48660" y="3107055"/>
            <a:ext cx="528955" cy="405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848350" y="3107055"/>
            <a:ext cx="502285" cy="405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742092" y="4853163"/>
            <a:ext cx="3330612" cy="432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bldLvl="0" animBg="1"/>
      <p:bldP spid="14" grpId="0" animBg="1"/>
      <p:bldP spid="16" grpId="0" bldLvl="0" animBg="1"/>
      <p:bldP spid="17" grpId="0" bldLvl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16537"/>
            <a:ext cx="9120416" cy="60154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56024" y="1844105"/>
            <a:ext cx="568330" cy="880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32366" y="1844105"/>
            <a:ext cx="759320" cy="880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554639" y="3141249"/>
            <a:ext cx="580266" cy="820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733029" y="4403246"/>
            <a:ext cx="830942" cy="888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29320" y="4686573"/>
            <a:ext cx="466476" cy="322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732366" y="5748138"/>
            <a:ext cx="832268" cy="984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333614" y="5748801"/>
            <a:ext cx="654541" cy="822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29498" y="3140586"/>
            <a:ext cx="759320" cy="880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3" grpId="0" animBg="1"/>
      <p:bldP spid="14" grpId="0" animBg="1"/>
      <p:bldP spid="15" grpId="0" animBg="1"/>
      <p:bldP spid="18" grpId="0" animBg="1"/>
      <p:bldP spid="19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432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20989" y="2851676"/>
            <a:ext cx="492759" cy="344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29993" y="2851676"/>
            <a:ext cx="483462" cy="344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58185" y="4451985"/>
            <a:ext cx="418465" cy="149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01965" y="4357370"/>
            <a:ext cx="418465" cy="243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95367" y="5866604"/>
            <a:ext cx="483462" cy="344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129993" y="5866604"/>
            <a:ext cx="483462" cy="344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9" grpId="0" bldLvl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81904" y="1936223"/>
            <a:ext cx="1009523" cy="448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34285" y="3005461"/>
            <a:ext cx="1009523" cy="467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43809" y="3540081"/>
            <a:ext cx="1019047" cy="458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4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1411605" y="4331335"/>
            <a:ext cx="5575300" cy="1000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476375" y="5552440"/>
            <a:ext cx="5575300" cy="1000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99"/>
          <a:stretch/>
        </p:blipFill>
        <p:spPr>
          <a:xfrm>
            <a:off x="767408" y="1124744"/>
            <a:ext cx="9878436" cy="51840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603793" y="3764032"/>
            <a:ext cx="5997575" cy="811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03856" y="4931843"/>
            <a:ext cx="3615124" cy="409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76</cp:revision>
  <dcterms:created xsi:type="dcterms:W3CDTF">2015-09-16T06:44:00Z</dcterms:created>
  <dcterms:modified xsi:type="dcterms:W3CDTF">2023-07-03T02:28:17Z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  <property fmtid="{D5CDD505-2E9C-101B-9397-08002B2CF9AE}" pid="3" name="ICV">
    <vt:lpwstr>0803F182AC044BA3913AF2E555CD301E</vt:lpwstr>
  </property>
</Properties>
</file>