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2" d="100"/>
          <a:sy n="62" d="100"/>
        </p:scale>
        <p:origin x="1320" y="5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485" y="2874010"/>
            <a:ext cx="8366125" cy="110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white">
          <a:xfrm>
            <a:off x="603250" y="1144270"/>
            <a:ext cx="58070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98040"/>
            <a:ext cx="5807075" cy="10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0090" y="3429000"/>
            <a:ext cx="58070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3250" y="4004310"/>
            <a:ext cx="5807075" cy="111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75" y="908720"/>
            <a:ext cx="10500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983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60075" y="1557702"/>
            <a:ext cx="1489325" cy="38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0486" y="2151925"/>
            <a:ext cx="1505169" cy="38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8340" y="3736307"/>
            <a:ext cx="3196590" cy="111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3270" y="4936457"/>
            <a:ext cx="319659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9090" y="5685122"/>
            <a:ext cx="319659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2807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4925" y="1676749"/>
            <a:ext cx="33528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790" y="3454653"/>
            <a:ext cx="1883982" cy="28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7528" y="4119830"/>
            <a:ext cx="941991" cy="25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790" y="4733841"/>
            <a:ext cx="2701835" cy="3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28332" y="5406328"/>
            <a:ext cx="445437" cy="29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4081" y="6100744"/>
            <a:ext cx="452740" cy="28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3129"/>
            <a:ext cx="8976400" cy="6078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154429" y="2924944"/>
            <a:ext cx="3505835" cy="70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0505" y="3703320"/>
            <a:ext cx="315976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62430" y="4867910"/>
            <a:ext cx="315976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88490" y="5480685"/>
            <a:ext cx="3703454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93520" y="6151453"/>
            <a:ext cx="568260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550545" y="972185"/>
            <a:ext cx="534098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9905" y="1935480"/>
            <a:ext cx="534098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1795" y="3171190"/>
            <a:ext cx="534098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1795" y="4083050"/>
            <a:ext cx="534098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9905" y="4743450"/>
            <a:ext cx="638873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74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550545" y="836897"/>
            <a:ext cx="580707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8975" y="1592547"/>
            <a:ext cx="580707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8975" y="2687922"/>
            <a:ext cx="580707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8975" y="3724241"/>
            <a:ext cx="5807075" cy="89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0545" y="4878037"/>
            <a:ext cx="8301990" cy="157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2023-07-03T03:04:58Z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