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483" y="60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435" y="2941320"/>
            <a:ext cx="8025765" cy="97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087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3201" y="3272122"/>
            <a:ext cx="2203908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7966" y="4077714"/>
            <a:ext cx="2644569" cy="36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3370" y="4807742"/>
            <a:ext cx="1747018" cy="31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3370" y="5489636"/>
            <a:ext cx="2163738" cy="36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1315" y="6179553"/>
            <a:ext cx="5433389" cy="37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77108" y="3272122"/>
            <a:ext cx="2846247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142" y="4760541"/>
            <a:ext cx="4657142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666" y="5598641"/>
            <a:ext cx="5733333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2632"/>
            <a:ext cx="9912504" cy="5969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1153140"/>
            <a:ext cx="1057142" cy="4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6190" y="2974080"/>
            <a:ext cx="1057142" cy="4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7" y="2964546"/>
            <a:ext cx="1028572" cy="49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38" y="3889317"/>
            <a:ext cx="1057142" cy="4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863588"/>
            <a:ext cx="2572162" cy="2660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212209"/>
            <a:ext cx="4076190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137596"/>
            <a:ext cx="3466666" cy="35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977122"/>
            <a:ext cx="2771428" cy="4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863588"/>
            <a:ext cx="2572162" cy="2660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325764"/>
            <a:ext cx="315238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4231058"/>
            <a:ext cx="2314285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5088705"/>
            <a:ext cx="276190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863588"/>
            <a:ext cx="2572162" cy="2660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1343764"/>
            <a:ext cx="1133333" cy="47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373264"/>
            <a:ext cx="1180952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7225" y="4373880"/>
            <a:ext cx="259969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08680" y="5023485"/>
            <a:ext cx="28117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638165" y="2334895"/>
            <a:ext cx="571246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5270" y="3403600"/>
            <a:ext cx="571246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5270" y="4394835"/>
            <a:ext cx="571246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5502" y="2915712"/>
            <a:ext cx="2482539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075" y="3628992"/>
            <a:ext cx="33648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0476" y="4517712"/>
            <a:ext cx="2185714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0476" y="5264712"/>
            <a:ext cx="2608465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4497" y="6056712"/>
            <a:ext cx="6170370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94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374775" y="2543777"/>
            <a:ext cx="33648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4775" y="3213702"/>
            <a:ext cx="33648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4480" y="3921727"/>
            <a:ext cx="33648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76070" y="4594192"/>
            <a:ext cx="33648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38605" y="5349207"/>
            <a:ext cx="33648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8605" y="6055327"/>
            <a:ext cx="47840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2023-07-03T05:09:58Z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