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0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2919086"/>
            <a:ext cx="5626100" cy="1432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4587085"/>
            <a:ext cx="7221855" cy="1084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5190" y="1269415"/>
            <a:ext cx="3787468" cy="166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4195572"/>
            <a:ext cx="1495238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4195572"/>
            <a:ext cx="1542857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261475" cy="233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1" y="3140968"/>
            <a:ext cx="5008786" cy="20172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5390601"/>
            <a:ext cx="8613403" cy="1206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455" y="5234856"/>
            <a:ext cx="2520281" cy="71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736" y="5234856"/>
            <a:ext cx="5112568" cy="71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2304" y="5234856"/>
            <a:ext cx="1152128" cy="71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455" y="6105024"/>
            <a:ext cx="2304257" cy="63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712" y="5949279"/>
            <a:ext cx="6048672" cy="80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8570" y="4232877"/>
            <a:ext cx="10617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4149" y="5107056"/>
            <a:ext cx="934846" cy="4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5876" y="5934643"/>
            <a:ext cx="934846" cy="43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153120"/>
            <a:ext cx="1114285" cy="4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285" y="2077788"/>
            <a:ext cx="1076190" cy="5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2087321"/>
            <a:ext cx="1076190" cy="4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095" y="3031054"/>
            <a:ext cx="1095238" cy="5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5714" y="3974787"/>
            <a:ext cx="1066666" cy="4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0000" y="4985249"/>
            <a:ext cx="828571" cy="37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2202336"/>
            <a:ext cx="1495238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142" y="2211874"/>
            <a:ext cx="971428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8640" y="3098800"/>
            <a:ext cx="135382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09" y="3079786"/>
            <a:ext cx="1085714" cy="4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382352"/>
            <a:ext cx="495238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9675" y="3325495"/>
            <a:ext cx="6108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5238" y="5212588"/>
            <a:ext cx="495238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4212000"/>
            <a:ext cx="580952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2699841"/>
            <a:ext cx="742857" cy="35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180" y="2700020"/>
            <a:ext cx="77851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9523" y="2699841"/>
            <a:ext cx="485714" cy="33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4285" y="3759457"/>
            <a:ext cx="733333" cy="35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4761" y="3759457"/>
            <a:ext cx="485714" cy="33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8870" y="3679190"/>
            <a:ext cx="7899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8077900" cy="60279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80" y="2780928"/>
            <a:ext cx="4176464" cy="388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1944" y="2780928"/>
            <a:ext cx="3469388" cy="316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04009" y="6103780"/>
            <a:ext cx="930791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8650" y="6006432"/>
            <a:ext cx="15220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2023-07-03T04:04:39Z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