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1003" y="3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0850" y="2670810"/>
            <a:ext cx="8968740" cy="1223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476644"/>
            <a:ext cx="8136904" cy="6350966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2365906" y="3284984"/>
            <a:ext cx="3226038" cy="1601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50360" y="5114698"/>
            <a:ext cx="2849496" cy="79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91544" y="6067198"/>
            <a:ext cx="2448272" cy="602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312024" y="3239151"/>
            <a:ext cx="3528392" cy="126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983531" y="4734677"/>
            <a:ext cx="2848773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983531" y="5378691"/>
            <a:ext cx="241672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404664"/>
            <a:ext cx="10800000" cy="361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4072" y="3284984"/>
            <a:ext cx="3168352" cy="31385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1088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/>
        </p:nvSpPr>
        <p:spPr bwMode="white">
          <a:xfrm>
            <a:off x="720090" y="974692"/>
            <a:ext cx="430847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20090" y="1591277"/>
            <a:ext cx="430847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20090" y="2684112"/>
            <a:ext cx="4308475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15950" y="3905217"/>
            <a:ext cx="4308475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15950" y="4906612"/>
            <a:ext cx="5191125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8535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92070" y="4571332"/>
            <a:ext cx="661670" cy="97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06139" y="4882633"/>
            <a:ext cx="556110" cy="3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56959" y="6144264"/>
            <a:ext cx="304122" cy="252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10585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40085" y="2243695"/>
            <a:ext cx="1241561" cy="39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47255" y="2973925"/>
            <a:ext cx="1192530" cy="894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10915" y="5057360"/>
            <a:ext cx="110871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62719" y="5128363"/>
            <a:ext cx="1372252" cy="401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86666" y="2344675"/>
            <a:ext cx="1095238" cy="400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86666" y="3326520"/>
            <a:ext cx="1085714" cy="400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62857" y="5280677"/>
            <a:ext cx="580952" cy="371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016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91012" y="3710360"/>
            <a:ext cx="500164" cy="500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28760" y="5948262"/>
            <a:ext cx="490727" cy="491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10476" y="2134588"/>
            <a:ext cx="495238" cy="495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10476" y="4097647"/>
            <a:ext cx="495238" cy="495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00952" y="2155587"/>
            <a:ext cx="495238" cy="496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62857" y="4112324"/>
            <a:ext cx="504761" cy="505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91835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7330" y="4515705"/>
            <a:ext cx="410273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7446" y="5356314"/>
            <a:ext cx="6081899" cy="380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05544" y="6134036"/>
            <a:ext cx="7069904" cy="372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876925" y="4515705"/>
            <a:ext cx="410273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094"/>
          <a:stretch/>
        </p:blipFill>
        <p:spPr>
          <a:xfrm>
            <a:off x="551384" y="1340768"/>
            <a:ext cx="10416560" cy="2734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70</cp:revision>
  <dcterms:created xsi:type="dcterms:W3CDTF">2015-09-16T06:44:00Z</dcterms:created>
  <dcterms:modified xsi:type="dcterms:W3CDTF">2023-07-03T06:19:06Z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