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D2D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5" d="100"/>
          <a:sy n="65" d="100"/>
        </p:scale>
        <p:origin x="1195" y="442"/>
      </p:cViewPr>
      <p:guideLst>
        <p:guide orient="horz" pos="2160"/>
        <p:guide pos="37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916832"/>
            <a:ext cx="5476240" cy="9963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6725" y="3469005"/>
            <a:ext cx="6918325" cy="755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5" y="824959"/>
            <a:ext cx="7926322" cy="4476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77121" y="4478114"/>
            <a:ext cx="78803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0096" y="4535247"/>
            <a:ext cx="66230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7130" y="3358140"/>
            <a:ext cx="3763526" cy="184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 bwMode="white">
          <a:xfrm>
            <a:off x="8582570" y="3717032"/>
            <a:ext cx="324000" cy="288032"/>
          </a:xfrm>
          <a:prstGeom prst="rect">
            <a:avLst/>
          </a:prstGeom>
          <a:solidFill>
            <a:srgbClr val="D3D2D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5517232"/>
            <a:ext cx="7056784" cy="65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690" y="1109980"/>
            <a:ext cx="10659110" cy="25615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03400" y="3009900"/>
            <a:ext cx="90487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4152" y="3952013"/>
            <a:ext cx="4425735" cy="20648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953" y="3952013"/>
            <a:ext cx="6807237" cy="1781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49" y="558244"/>
            <a:ext cx="7846060" cy="4961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707976" y="4869241"/>
            <a:ext cx="891605" cy="42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669" y="5519499"/>
            <a:ext cx="8006715" cy="136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063701" y="4869241"/>
            <a:ext cx="891605" cy="42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11781" y="4869241"/>
            <a:ext cx="891605" cy="42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28441" y="4869241"/>
            <a:ext cx="891605" cy="42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7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1567" y="2001483"/>
            <a:ext cx="493424" cy="33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0867" y="3643550"/>
            <a:ext cx="510438" cy="33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0337" y="3932827"/>
            <a:ext cx="510438" cy="33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7548" y="6272561"/>
            <a:ext cx="510438" cy="32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6719" y="1233000"/>
            <a:ext cx="3453968" cy="45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1640" y="2079000"/>
            <a:ext cx="2509523" cy="45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8359" y="3906000"/>
            <a:ext cx="935449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1640" y="4392000"/>
            <a:ext cx="1915873" cy="45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85079" y="4896000"/>
            <a:ext cx="494708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27936" y="4932000"/>
            <a:ext cx="935449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56507" y="5427000"/>
            <a:ext cx="2329629" cy="44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06772" y="5913000"/>
            <a:ext cx="935449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4108984"/>
            <a:ext cx="533333" cy="371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5238" y="5005265"/>
            <a:ext cx="1076190" cy="3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8095" y="5911082"/>
            <a:ext cx="838095" cy="3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19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8095" y="1098233"/>
            <a:ext cx="1019047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2380" y="1993998"/>
            <a:ext cx="57142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0449" y="2852936"/>
            <a:ext cx="3439102" cy="3493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0000" y="3962359"/>
            <a:ext cx="55238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4185" y="1936082"/>
            <a:ext cx="438785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9360"/>
            <a:ext cx="10134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634520" y="496160"/>
            <a:ext cx="4227830" cy="215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22870" y="4356960"/>
            <a:ext cx="456120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2870" y="5074510"/>
            <a:ext cx="8538845" cy="150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35326"/>
            <a:ext cx="2434590" cy="248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429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272323" y="1693259"/>
            <a:ext cx="811339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6598" y="2512409"/>
            <a:ext cx="811339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7232" y="3369659"/>
            <a:ext cx="9445271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29143" y="4226909"/>
            <a:ext cx="173482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7680" y="4188809"/>
            <a:ext cx="2434590" cy="248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</Words>
  <Application>Microsoft Office PowerPoint</Application>
  <PresentationFormat>宽屏</PresentationFormat>
  <Paragraphs>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72</cp:revision>
  <dcterms:created xsi:type="dcterms:W3CDTF">2015-09-16T06:44:00Z</dcterms:created>
  <dcterms:modified xsi:type="dcterms:W3CDTF">2023-07-03T08:05:27Z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