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3047365"/>
            <a:ext cx="10909300" cy="76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" y="1125220"/>
            <a:ext cx="63252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29313"/>
            <a:ext cx="4000000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96120"/>
            <a:ext cx="2114285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05860"/>
            <a:ext cx="51796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84250" y="1148715"/>
            <a:ext cx="6824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1976755"/>
            <a:ext cx="6824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732405"/>
            <a:ext cx="6824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679190"/>
            <a:ext cx="6824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507865"/>
            <a:ext cx="68243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5266690"/>
            <a:ext cx="968692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29523" y="4242632"/>
            <a:ext cx="533333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571" y="4242632"/>
            <a:ext cx="304761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952" y="4242632"/>
            <a:ext cx="304761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1904" y="4538228"/>
            <a:ext cx="542857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5238" y="5434553"/>
            <a:ext cx="1342857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2857" y="5434553"/>
            <a:ext cx="1333333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1543493"/>
            <a:ext cx="552380" cy="3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1543493"/>
            <a:ext cx="552380" cy="3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0000" y="2734104"/>
            <a:ext cx="571428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2734104"/>
            <a:ext cx="1104761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335" y="3609942"/>
            <a:ext cx="37871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1191" y="4482950"/>
            <a:ext cx="2138380" cy="30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1191" y="5178730"/>
            <a:ext cx="1258388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5992" y="5936161"/>
            <a:ext cx="5675947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815" y="971550"/>
            <a:ext cx="397700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83020"/>
            <a:ext cx="2371428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31895"/>
            <a:ext cx="2342857" cy="42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3081"/>
            <a:ext cx="5380952" cy="4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723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3225" y="3941794"/>
            <a:ext cx="37172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565" y="4745880"/>
            <a:ext cx="1853911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565" y="5415826"/>
            <a:ext cx="1823141" cy="36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0795" y="6078072"/>
            <a:ext cx="3938600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03630" y="1026795"/>
            <a:ext cx="55676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1934210"/>
            <a:ext cx="55676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2626995"/>
            <a:ext cx="55676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7525" y="4170680"/>
            <a:ext cx="982154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3474720"/>
            <a:ext cx="55676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2023-07-03T07:55:29Z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