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20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320" y="2831465"/>
            <a:ext cx="7350125" cy="119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1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/>
          <a:srcRect l="5733" r="4920"/>
          <a:stretch/>
        </p:blipFill>
        <p:spPr>
          <a:xfrm>
            <a:off x="551383" y="1052736"/>
            <a:ext cx="4896545" cy="4594033"/>
          </a:xfrm>
          <a:prstGeom prst="rect">
            <a:avLst/>
          </a:prstGeom>
        </p:spPr>
      </p:pic>
      <p:sp useBgFill="1">
        <p:nvSpPr>
          <p:cNvPr id="67" name="矩形 66"/>
          <p:cNvSpPr/>
          <p:nvPr/>
        </p:nvSpPr>
        <p:spPr bwMode="white">
          <a:xfrm>
            <a:off x="2965450" y="5914739"/>
            <a:ext cx="84836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717540" y="2007584"/>
            <a:ext cx="385000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466080" y="3456654"/>
            <a:ext cx="40049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466080" y="4270724"/>
            <a:ext cx="38500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37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4293096"/>
            <a:ext cx="4032448" cy="2399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5075" y="1112267"/>
            <a:ext cx="3054408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83" y="1867823"/>
            <a:ext cx="162487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15" y="2560922"/>
            <a:ext cx="3632200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0" y="3929982"/>
            <a:ext cx="447992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483" y="5147823"/>
            <a:ext cx="2654849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483" y="5921156"/>
            <a:ext cx="6242004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2380" y="4054179"/>
            <a:ext cx="1352380" cy="40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180" y="4960620"/>
            <a:ext cx="13620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0703" y="1963335"/>
            <a:ext cx="495253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6994" y="2775204"/>
            <a:ext cx="990507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8340" y="2775204"/>
            <a:ext cx="768497" cy="3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1015" y="4398943"/>
            <a:ext cx="273243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3864" y="4398943"/>
            <a:ext cx="1169823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4413" y="6014136"/>
            <a:ext cx="1451605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3071054"/>
            <a:ext cx="3190476" cy="4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000" y="3939299"/>
            <a:ext cx="2552380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000" y="4731214"/>
            <a:ext cx="2342857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2190" y="5518150"/>
            <a:ext cx="57753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963647"/>
            <a:ext cx="439047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792705"/>
            <a:ext cx="487619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0" y="836712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8330" y="3644259"/>
            <a:ext cx="4119411" cy="4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1862" y="4486523"/>
            <a:ext cx="2860954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1600" y="5159342"/>
            <a:ext cx="30575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1600" y="6026117"/>
            <a:ext cx="65843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3061112"/>
            <a:ext cx="3980952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3927783"/>
            <a:ext cx="3476190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4756358"/>
            <a:ext cx="2609523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575410"/>
            <a:ext cx="6057142" cy="4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800000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1" y="1107822"/>
            <a:ext cx="3996780" cy="3895978"/>
          </a:xfrm>
          <a:prstGeom prst="rect">
            <a:avLst/>
          </a:prstGeom>
        </p:spPr>
      </p:pic>
      <p:sp useBgFill="1">
        <p:nvSpPr>
          <p:cNvPr id="67" name="矩形 66"/>
          <p:cNvSpPr/>
          <p:nvPr/>
        </p:nvSpPr>
        <p:spPr bwMode="white">
          <a:xfrm>
            <a:off x="2279577" y="5373216"/>
            <a:ext cx="1573604" cy="53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943872" y="1468120"/>
            <a:ext cx="3310493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375921" y="2221865"/>
            <a:ext cx="39725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5100955" y="3156585"/>
            <a:ext cx="37636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5081905" y="3967480"/>
            <a:ext cx="37636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bldLvl="0" animBg="1"/>
      <p:bldP spid="69" grpId="0" bldLvl="0" animBg="1"/>
      <p:bldP spid="70" grpId="0" bldLvl="0" animBg="1"/>
      <p:bldP spid="7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2023-07-03T05:49:26Z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