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9" d="100"/>
          <a:sy n="59" d="100"/>
        </p:scale>
        <p:origin x="1450" y="5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916832"/>
            <a:ext cx="8369935" cy="904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9130" y="3355975"/>
            <a:ext cx="6155690" cy="88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8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21030" y="3128359"/>
            <a:ext cx="719074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0090" y="3748754"/>
            <a:ext cx="719074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975" y="4603464"/>
            <a:ext cx="8658225" cy="192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288" r="74672"/>
          <a:stretch/>
        </p:blipFill>
        <p:spPr>
          <a:xfrm>
            <a:off x="9984432" y="836712"/>
            <a:ext cx="1207287" cy="140259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156" t="9211" r="39926"/>
          <a:stretch/>
        </p:blipFill>
        <p:spPr>
          <a:xfrm>
            <a:off x="9947810" y="2468742"/>
            <a:ext cx="1569098" cy="17512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732"/>
          <a:stretch/>
        </p:blipFill>
        <p:spPr>
          <a:xfrm>
            <a:off x="9966775" y="4588266"/>
            <a:ext cx="1728783" cy="192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7739"/>
            <a:ext cx="10056520" cy="583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2241070"/>
            <a:ext cx="304761" cy="37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523" y="3128465"/>
            <a:ext cx="304761" cy="38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3333" y="4025403"/>
            <a:ext cx="314284" cy="38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73567" y="2071636"/>
            <a:ext cx="497162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9985" y="3721090"/>
            <a:ext cx="279108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2690" y="3729818"/>
            <a:ext cx="279108" cy="34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5395" y="3721090"/>
            <a:ext cx="497162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43380" y="5361655"/>
            <a:ext cx="532050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02379" y="5370545"/>
            <a:ext cx="532049" cy="34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1495" y="6049645"/>
            <a:ext cx="100330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0019"/>
            <a:ext cx="9336440" cy="5951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1508760" y="3242439"/>
            <a:ext cx="5898263" cy="86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40180" y="4363555"/>
            <a:ext cx="5898263" cy="100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08760" y="5428450"/>
            <a:ext cx="5898263" cy="100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2656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720090" y="2494381"/>
            <a:ext cx="5708015" cy="91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3895" y="3715486"/>
            <a:ext cx="3395881" cy="101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3895" y="4935320"/>
            <a:ext cx="1955721" cy="11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35"/>
          <a:stretch/>
        </p:blipFill>
        <p:spPr>
          <a:xfrm>
            <a:off x="1055441" y="557210"/>
            <a:ext cx="7632847" cy="820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0" t="31915" r="6884" b="2378"/>
          <a:stretch/>
        </p:blipFill>
        <p:spPr>
          <a:xfrm>
            <a:off x="3526020" y="1097834"/>
            <a:ext cx="5688632" cy="156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793" y="2640557"/>
            <a:ext cx="7391396" cy="4217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9936" y="4208290"/>
            <a:ext cx="2127063" cy="195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3964" y="4364700"/>
            <a:ext cx="2247860" cy="17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7853" y="6423209"/>
            <a:ext cx="553891" cy="31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5933" y="6423209"/>
            <a:ext cx="550147" cy="36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83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2715444"/>
            <a:ext cx="5304761" cy="44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3545534"/>
            <a:ext cx="7190476" cy="44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0" t="31915" r="6884" b="2378"/>
          <a:stretch/>
        </p:blipFill>
        <p:spPr>
          <a:xfrm>
            <a:off x="2394630" y="4618112"/>
            <a:ext cx="7013738" cy="193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476"/>
            <a:ext cx="8760376" cy="6048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2023-07-03T08:30:35Z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