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>
          <p15:clr>
            <a:srgbClr val="A4A3A4"/>
          </p15:clr>
        </p15:guide>
        <p15:guide id="2" pos="38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902" y="605"/>
      </p:cViewPr>
      <p:guideLst>
        <p:guide orient="horz" pos="2169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985" y="2305685"/>
            <a:ext cx="5796280" cy="923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450" y="3629660"/>
            <a:ext cx="8801100" cy="68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057976"/>
            <a:ext cx="7466666" cy="9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890" y="4353560"/>
            <a:ext cx="677481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8894420" cy="4387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941168"/>
            <a:ext cx="8921063" cy="187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15040" y="5008554"/>
            <a:ext cx="2457792" cy="44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8815" y="5008554"/>
            <a:ext cx="6048671" cy="44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5040" y="5668140"/>
            <a:ext cx="945624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0664" y="5519502"/>
            <a:ext cx="7208886" cy="65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5040" y="6239582"/>
            <a:ext cx="1161648" cy="47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86666" y="4156932"/>
            <a:ext cx="1561904" cy="47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5238" y="5110505"/>
            <a:ext cx="542857" cy="4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333" y="5081898"/>
            <a:ext cx="1542857" cy="48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3333" y="5081898"/>
            <a:ext cx="1533333" cy="48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3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8891" y="2897928"/>
            <a:ext cx="3176999" cy="42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1015" y="4665947"/>
            <a:ext cx="305181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2306" y="4763614"/>
            <a:ext cx="2020245" cy="41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1225" y="2365375"/>
            <a:ext cx="38906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8571" y="3411529"/>
            <a:ext cx="3199999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8571" y="4345411"/>
            <a:ext cx="3733333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8571" y="5288823"/>
            <a:ext cx="4257142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2382793"/>
            <a:ext cx="1342857" cy="4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3316966"/>
            <a:ext cx="1076190" cy="5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714" y="4251140"/>
            <a:ext cx="1580952" cy="5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714" y="5185314"/>
            <a:ext cx="790475" cy="4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185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1264285" y="6233380"/>
            <a:ext cx="308610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685" y="2502755"/>
            <a:ext cx="2745740" cy="276288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1645" y="2502755"/>
            <a:ext cx="2739390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5935435"/>
            <a:ext cx="1076190" cy="5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5937"/>
            <a:ext cx="9840496" cy="6215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0743" y="1966944"/>
            <a:ext cx="980578" cy="46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6939" y="3991919"/>
            <a:ext cx="2239260" cy="52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3553" y="5795164"/>
            <a:ext cx="902478" cy="41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4072484"/>
            <a:ext cx="6942857" cy="96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2023-07-03T06:28:31Z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