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>
          <p15:clr>
            <a:srgbClr val="A4A3A4"/>
          </p15:clr>
        </p15:guide>
        <p15:guide id="2" pos="38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5" d="100"/>
          <a:sy n="65" d="100"/>
        </p:scale>
        <p:origin x="1195" y="442"/>
      </p:cViewPr>
      <p:guideLst>
        <p:guide orient="horz" pos="2162"/>
        <p:guide pos="3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922905"/>
            <a:ext cx="7740650" cy="101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10870" y="1105535"/>
            <a:ext cx="50888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0870" y="2010410"/>
            <a:ext cx="50888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0870" y="2867660"/>
            <a:ext cx="50888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7195" y="3787140"/>
            <a:ext cx="50888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5910" y="4792980"/>
            <a:ext cx="50888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0870" y="5669915"/>
            <a:ext cx="800608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183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50597" y="5932408"/>
            <a:ext cx="923217" cy="42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80064" y="5989117"/>
            <a:ext cx="259148" cy="31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72000"/>
            <a:ext cx="10800000" cy="517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5463" y="1162705"/>
            <a:ext cx="4247619" cy="50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00798" y="2065655"/>
            <a:ext cx="661035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5463" y="3069757"/>
            <a:ext cx="4809523" cy="50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12129" y="5329614"/>
            <a:ext cx="533333" cy="36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89183" y="5231765"/>
            <a:ext cx="148463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86619" y="1265440"/>
            <a:ext cx="1914037" cy="2233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10" grpId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9784"/>
            <a:ext cx="9624472" cy="6192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0096" y="5085184"/>
            <a:ext cx="1368152" cy="69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7385" y="5964756"/>
            <a:ext cx="1332471" cy="63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72000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2979" y="1267679"/>
            <a:ext cx="5009523" cy="495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4883" y="2211945"/>
            <a:ext cx="5400000" cy="50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2502" y="3165750"/>
            <a:ext cx="4857142" cy="50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61900" y="5121275"/>
            <a:ext cx="123063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84870" y="4876165"/>
            <a:ext cx="2073910" cy="92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44472" y="1108225"/>
            <a:ext cx="1775520" cy="17083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944870" y="2624455"/>
            <a:ext cx="5400040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44870" y="4077072"/>
            <a:ext cx="5400040" cy="71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44870" y="5013176"/>
            <a:ext cx="5400040" cy="73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98" y="692696"/>
            <a:ext cx="9408358" cy="2635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4427" y="3296875"/>
            <a:ext cx="8035925" cy="3371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7767" y="3209880"/>
            <a:ext cx="508889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4727" y="3852500"/>
            <a:ext cx="508889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4727" y="4592910"/>
            <a:ext cx="508889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4727" y="5360625"/>
            <a:ext cx="5434965" cy="130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743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536065" y="2852134"/>
            <a:ext cx="5088890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37945" y="4133564"/>
            <a:ext cx="508889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48080" y="5002879"/>
            <a:ext cx="508889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37945" y="5811234"/>
            <a:ext cx="637603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79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816" y="4365104"/>
            <a:ext cx="2448272" cy="240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73</cp:revision>
  <dcterms:created xsi:type="dcterms:W3CDTF">2015-09-16T06:44:00Z</dcterms:created>
  <dcterms:modified xsi:type="dcterms:W3CDTF">2023-07-03T05:16:24Z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