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387" y="5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2854325"/>
            <a:ext cx="6457950" cy="821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681990" y="1057910"/>
            <a:ext cx="406908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028564" y="972185"/>
            <a:ext cx="470471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31190" y="2446655"/>
            <a:ext cx="470471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335905" y="2262505"/>
            <a:ext cx="4792543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587750"/>
            <a:ext cx="486791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20090" y="4700905"/>
            <a:ext cx="9609455" cy="160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6311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681990" y="1057910"/>
            <a:ext cx="406908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392680"/>
            <a:ext cx="406908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960" y="3578225"/>
            <a:ext cx="406908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960" y="4389755"/>
            <a:ext cx="406908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960" y="5189855"/>
            <a:ext cx="765302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878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31561" y="5147881"/>
            <a:ext cx="513957" cy="3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3091" y="5147881"/>
            <a:ext cx="243912" cy="33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4565" y="5850604"/>
            <a:ext cx="3581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16885" y="1078865"/>
            <a:ext cx="537464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0952" y="2067265"/>
            <a:ext cx="3647619" cy="48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19" y="2943477"/>
            <a:ext cx="3923809" cy="4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9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118" y="1029847"/>
            <a:ext cx="231089" cy="32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1550" y="1480820"/>
            <a:ext cx="57975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0337" y="2302502"/>
            <a:ext cx="272355" cy="33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552" y="2814869"/>
            <a:ext cx="478686" cy="33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4945" y="3575050"/>
            <a:ext cx="4348480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30755" y="4755515"/>
            <a:ext cx="4655820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15915" y="6120464"/>
            <a:ext cx="503445" cy="33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47727" y="6120464"/>
            <a:ext cx="726282" cy="33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12" grpId="0" bldLvl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5732"/>
            <a:ext cx="8976400" cy="600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441449" y="3861049"/>
            <a:ext cx="3318693" cy="93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6209" y="5082277"/>
            <a:ext cx="3318693" cy="78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1450" y="6120843"/>
            <a:ext cx="6453970" cy="57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81990" y="1067435"/>
            <a:ext cx="743204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420888"/>
            <a:ext cx="7432040" cy="121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3634741"/>
            <a:ext cx="893508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63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81990" y="932147"/>
            <a:ext cx="743204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211672"/>
            <a:ext cx="743204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6420" y="3536282"/>
            <a:ext cx="743204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736432"/>
            <a:ext cx="9714230" cy="142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70</cp:revision>
  <dcterms:created xsi:type="dcterms:W3CDTF">2015-09-16T06:44:00Z</dcterms:created>
  <dcterms:modified xsi:type="dcterms:W3CDTF">2023-07-03T03:46:56Z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