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9">
          <p15:clr>
            <a:srgbClr val="A4A3A4"/>
          </p15:clr>
        </p15:guide>
        <p15:guide id="2" pos="38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450" y="586"/>
      </p:cViewPr>
      <p:guideLst>
        <p:guide orient="horz" pos="2209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60" y="2999740"/>
            <a:ext cx="8437880" cy="826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20090" y="1177925"/>
            <a:ext cx="6312014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860" y="2143760"/>
            <a:ext cx="597852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140" y="3288665"/>
            <a:ext cx="597852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2140" y="4156710"/>
            <a:ext cx="597852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81990" y="1214120"/>
            <a:ext cx="706374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385" y="1986916"/>
            <a:ext cx="7303566" cy="108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11824" y="3275331"/>
            <a:ext cx="3396466" cy="58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171315"/>
            <a:ext cx="706374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3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2554" y="2097061"/>
            <a:ext cx="1938653" cy="40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8419" y="3103279"/>
            <a:ext cx="1772483" cy="40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30450" y="3795395"/>
            <a:ext cx="298132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61870" y="4936490"/>
            <a:ext cx="298132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86660" y="5791200"/>
            <a:ext cx="298132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992" y="3507350"/>
            <a:ext cx="5904656" cy="1547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2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0075" y="1877695"/>
            <a:ext cx="191389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1678" y="2027856"/>
            <a:ext cx="454808" cy="3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1617" y="2954950"/>
            <a:ext cx="1930789" cy="43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3950" y="3760470"/>
            <a:ext cx="216217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9350" y="5014595"/>
            <a:ext cx="213677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48849" y="6268453"/>
            <a:ext cx="1106986" cy="3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992" y="3507350"/>
            <a:ext cx="5904656" cy="1547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8" grpId="0" bldLvl="0" animBg="1"/>
      <p:bldP spid="10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1235" y="4725035"/>
            <a:ext cx="341185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1362" y="6101411"/>
            <a:ext cx="4360928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87450" y="3254342"/>
            <a:ext cx="570357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4420" y="4044917"/>
            <a:ext cx="570357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4420" y="4914232"/>
            <a:ext cx="570357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4420" y="5727667"/>
            <a:ext cx="570357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4123"/>
            <a:ext cx="8616360" cy="6044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021080" y="3387057"/>
            <a:ext cx="3418736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960" y="4502752"/>
            <a:ext cx="2553752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6775" y="5355771"/>
            <a:ext cx="2348905" cy="67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6775" y="6031832"/>
            <a:ext cx="57035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3548"/>
            <a:ext cx="9048408" cy="592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191895" y="3484245"/>
            <a:ext cx="57035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975" y="4247515"/>
            <a:ext cx="570357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420" y="5440680"/>
            <a:ext cx="57035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7420" y="5965826"/>
            <a:ext cx="57035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2023-07-03T02:57:19Z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