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>
          <p15:clr>
            <a:srgbClr val="A4A3A4"/>
          </p15:clr>
        </p15:guide>
        <p15:guide id="2" pos="37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3" d="100"/>
          <a:sy n="63" d="100"/>
        </p:scale>
        <p:origin x="1291" y="494"/>
      </p:cViewPr>
      <p:guideLst>
        <p:guide orient="horz" pos="2144"/>
        <p:guide pos="37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2904490"/>
            <a:ext cx="8121015" cy="1048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026610"/>
            <a:ext cx="10800000" cy="393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613410" y="1026795"/>
            <a:ext cx="7870825" cy="674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3411" y="2059940"/>
            <a:ext cx="3250342" cy="10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3411" y="3209925"/>
            <a:ext cx="2602270" cy="795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1" y="4074022"/>
            <a:ext cx="6062082" cy="88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3743"/>
            <a:ext cx="9264432" cy="6008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405255" y="3501008"/>
            <a:ext cx="5415526" cy="83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5255" y="4331687"/>
            <a:ext cx="3466610" cy="873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05255" y="5445224"/>
            <a:ext cx="1882434" cy="50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05254" y="6193389"/>
            <a:ext cx="5554842" cy="45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7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24034" y="5613553"/>
            <a:ext cx="2616078" cy="49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9734" y="5669475"/>
            <a:ext cx="418944" cy="37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23769" y="5613553"/>
            <a:ext cx="2094724" cy="49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259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0535" y="2333592"/>
            <a:ext cx="223710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1411" y="2462584"/>
            <a:ext cx="375608" cy="32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9680" y="2333592"/>
            <a:ext cx="224536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1275" y="5389847"/>
            <a:ext cx="7553325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20688"/>
            <a:ext cx="10990580" cy="493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63" b="20451"/>
          <a:stretch/>
        </p:blipFill>
        <p:spPr>
          <a:xfrm>
            <a:off x="7581524" y="3395789"/>
            <a:ext cx="3816424" cy="3417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64152" y="3285172"/>
            <a:ext cx="3240360" cy="119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6240" y="4725144"/>
            <a:ext cx="3259080" cy="94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25610" y="6060273"/>
            <a:ext cx="2694926" cy="60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580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252220" y="3655409"/>
            <a:ext cx="787082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0490" y="4420584"/>
            <a:ext cx="787082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4150" y="5166074"/>
            <a:ext cx="787082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61770" y="5779484"/>
            <a:ext cx="787082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80890"/>
            <a:ext cx="10800000" cy="466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914400" y="1964690"/>
            <a:ext cx="787082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4400" y="2689860"/>
            <a:ext cx="7870825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4400" y="4093845"/>
            <a:ext cx="787082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6950" y="4856480"/>
            <a:ext cx="787082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305560" y="2047730"/>
            <a:ext cx="7870825" cy="64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77315" y="3004185"/>
            <a:ext cx="7870825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5560" y="3994150"/>
            <a:ext cx="7870825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7315" y="4951095"/>
            <a:ext cx="7870825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70</cp:revision>
  <dcterms:created xsi:type="dcterms:W3CDTF">2015-09-16T06:44:00Z</dcterms:created>
  <dcterms:modified xsi:type="dcterms:W3CDTF">2023-07-03T02:43:26Z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