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24" r:id="rId2"/>
    <p:sldId id="335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9" d="100"/>
          <a:sy n="69" d="100"/>
        </p:scale>
        <p:origin x="1066" y="370"/>
      </p:cViewPr>
      <p:guideLst>
        <p:guide orient="horz" pos="214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2023-07-03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920" y="2886710"/>
            <a:ext cx="10154285" cy="1045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047115" y="1986280"/>
            <a:ext cx="434975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94070" y="2125980"/>
            <a:ext cx="434975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58620" y="2882900"/>
            <a:ext cx="434975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46480" y="3722370"/>
            <a:ext cx="434975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46480" y="4657090"/>
            <a:ext cx="434975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03630" y="5563870"/>
            <a:ext cx="725487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0097"/>
            <a:ext cx="8760376" cy="5951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5520" y="3933056"/>
            <a:ext cx="4971897" cy="56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5088" y="4725144"/>
            <a:ext cx="2172640" cy="450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5088" y="5398391"/>
            <a:ext cx="1884608" cy="49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2658" y="6253790"/>
            <a:ext cx="4982753" cy="3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692696"/>
            <a:ext cx="7632848" cy="59867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51784" y="4869160"/>
            <a:ext cx="652780" cy="30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4564" y="6309320"/>
            <a:ext cx="571356" cy="37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408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0476" y="1941533"/>
            <a:ext cx="3695238" cy="52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82330" y="2896966"/>
            <a:ext cx="198564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3714691"/>
            <a:ext cx="2135550" cy="65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9856" y="3878041"/>
            <a:ext cx="6926923" cy="20223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66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030980" y="1806542"/>
            <a:ext cx="383413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3333" y="2828359"/>
            <a:ext cx="1895238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790829"/>
            <a:ext cx="2980952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9856" y="3878041"/>
            <a:ext cx="6926923" cy="20223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5388818" y="1813957"/>
            <a:ext cx="401955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415540" y="2348880"/>
            <a:ext cx="401955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824192" y="3353048"/>
            <a:ext cx="2448272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56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1345565" y="4026502"/>
            <a:ext cx="202946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87115" y="4026502"/>
            <a:ext cx="489648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66415" y="4877402"/>
            <a:ext cx="489648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98140" y="5801327"/>
            <a:ext cx="489648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593090" y="1104900"/>
            <a:ext cx="181038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9616" y="1104900"/>
            <a:ext cx="3799919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06625" y="2060848"/>
            <a:ext cx="3797935" cy="73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91544" y="2853095"/>
            <a:ext cx="360108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0767" y="3807615"/>
            <a:ext cx="6533346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3279436"/>
            <a:ext cx="2742857" cy="42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2380" y="4213852"/>
            <a:ext cx="1857142" cy="33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2380" y="5043385"/>
            <a:ext cx="1371428" cy="43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3809" y="5939662"/>
            <a:ext cx="5219047" cy="45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4046"/>
            <a:ext cx="9840496" cy="6077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97759" y="3573016"/>
            <a:ext cx="3405205" cy="823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4535" y="4396106"/>
            <a:ext cx="2390076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4678" y="5229200"/>
            <a:ext cx="1869074" cy="57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61783" y="6187866"/>
            <a:ext cx="4566265" cy="544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68</cp:revision>
  <dcterms:created xsi:type="dcterms:W3CDTF">2015-09-16T06:44:00Z</dcterms:created>
  <dcterms:modified xsi:type="dcterms:W3CDTF">2023-07-03T07:28:30Z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