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2">
          <p15:clr>
            <a:srgbClr val="A4A3A4"/>
          </p15:clr>
        </p15:guide>
        <p15:guide id="2" pos="386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95" autoAdjust="0"/>
    <p:restoredTop sz="94660"/>
  </p:normalViewPr>
  <p:slideViewPr>
    <p:cSldViewPr showGuides="1">
      <p:cViewPr>
        <p:scale>
          <a:sx n="72" d="100"/>
          <a:sy n="72" d="100"/>
        </p:scale>
        <p:origin x="691" y="298"/>
      </p:cViewPr>
      <p:guideLst>
        <p:guide orient="horz" pos="2022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060848"/>
            <a:ext cx="6997065" cy="252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1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973455" y="2296160"/>
            <a:ext cx="118237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73455" y="3002915"/>
            <a:ext cx="118237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1620" y="2350135"/>
            <a:ext cx="237617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71620" y="3002915"/>
            <a:ext cx="237617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014470" y="3798570"/>
            <a:ext cx="237617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75145" y="2302510"/>
            <a:ext cx="341058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44995" y="3002915"/>
            <a:ext cx="341058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944995" y="3798570"/>
            <a:ext cx="341058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7" grpId="0" bldLvl="0" animBg="1"/>
      <p:bldP spid="28" grpId="0" bldLvl="0" animBg="1"/>
      <p:bldP spid="29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45" y="972000"/>
            <a:ext cx="10800000" cy="307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681990" y="1937385"/>
            <a:ext cx="21780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2568575"/>
            <a:ext cx="217805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47065" y="3307715"/>
            <a:ext cx="217805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872230" y="1889760"/>
            <a:ext cx="21780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815080" y="2605405"/>
            <a:ext cx="21780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815080" y="3258185"/>
            <a:ext cx="21780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653530" y="1937385"/>
            <a:ext cx="227330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653530" y="2568575"/>
            <a:ext cx="227330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566535" y="3248025"/>
            <a:ext cx="227330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3" grpId="0" bldLvl="0" animBg="1"/>
      <p:bldP spid="25" grpId="0" bldLvl="0" animBg="1"/>
      <p:bldP spid="27" grpId="0" bldLvl="0" animBg="1"/>
      <p:bldP spid="28" grpId="0" bldLvl="0" animBg="1"/>
      <p:bldP spid="29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1026160" y="2391410"/>
            <a:ext cx="21780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64895" y="3067050"/>
            <a:ext cx="217805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55700" y="3735070"/>
            <a:ext cx="217805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620260" y="2348230"/>
            <a:ext cx="21780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887595" y="3067685"/>
            <a:ext cx="21780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366385" y="3735070"/>
            <a:ext cx="217805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577455" y="2310765"/>
            <a:ext cx="21780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730490" y="2983865"/>
            <a:ext cx="21780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780655" y="3601720"/>
            <a:ext cx="21780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9" grpId="0" bldLvl="0" animBg="1"/>
      <p:bldP spid="30" grpId="0" bldLvl="0" animBg="1"/>
      <p:bldP spid="31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1" y="876309"/>
            <a:ext cx="11017224" cy="54216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448" y="5449400"/>
            <a:ext cx="3240360" cy="34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7316" y="5924741"/>
            <a:ext cx="4012579" cy="37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67808" y="5517232"/>
            <a:ext cx="3130120" cy="34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8102"/>
          <a:stretch/>
        </p:blipFill>
        <p:spPr>
          <a:xfrm>
            <a:off x="2927648" y="2705445"/>
            <a:ext cx="6192688" cy="2235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2296749"/>
            <a:ext cx="9199999" cy="447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904" y="2963890"/>
            <a:ext cx="1095238" cy="447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615" y="3593465"/>
            <a:ext cx="968692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3040" y="4012565"/>
            <a:ext cx="985583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72000"/>
            <a:ext cx="10800000" cy="3848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2543620"/>
            <a:ext cx="2209523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990" y="2991485"/>
            <a:ext cx="940943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8955" y="3639185"/>
            <a:ext cx="867283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9335" y="4041140"/>
            <a:ext cx="1023239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6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974725" y="1968500"/>
            <a:ext cx="968883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4725" y="2645410"/>
            <a:ext cx="968883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1225" y="3375660"/>
            <a:ext cx="987044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4725" y="3897630"/>
            <a:ext cx="987044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990" y="2291080"/>
            <a:ext cx="968565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3024237"/>
            <a:ext cx="1000000" cy="44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2857" y="3673317"/>
            <a:ext cx="9409523" cy="23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3940" y="4093210"/>
            <a:ext cx="9514205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2571750"/>
            <a:ext cx="92532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990" y="3211830"/>
            <a:ext cx="97155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2990" y="3904615"/>
            <a:ext cx="1017143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2990" y="4320540"/>
            <a:ext cx="974280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6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3333" y="1515884"/>
            <a:ext cx="323809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2380" y="1659012"/>
            <a:ext cx="333333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9523" y="1659012"/>
            <a:ext cx="333333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3809" y="1659012"/>
            <a:ext cx="466666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44105" y="2250440"/>
            <a:ext cx="46609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2857" y="2403276"/>
            <a:ext cx="323809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96190" y="2403276"/>
            <a:ext cx="333333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15238" y="3137997"/>
            <a:ext cx="333333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72380" y="3137997"/>
            <a:ext cx="333333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22615" y="3729355"/>
            <a:ext cx="45529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79685" y="3729355"/>
            <a:ext cx="50927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05714" y="4616982"/>
            <a:ext cx="457142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586666" y="4616982"/>
            <a:ext cx="200000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2" grpId="0" animBg="1"/>
      <p:bldP spid="13" grpId="0" animBg="1"/>
      <p:bldP spid="14" grpId="0" bldLvl="0" animBg="1"/>
      <p:bldP spid="15" grpId="0" bldLvl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79620"/>
            <a:ext cx="10800000" cy="412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3230431"/>
            <a:ext cx="1000000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2810" y="3672840"/>
            <a:ext cx="52705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3635" y="4438650"/>
            <a:ext cx="57912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24685" y="1889760"/>
            <a:ext cx="28575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33545" y="1889760"/>
            <a:ext cx="24828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04940" y="1889760"/>
            <a:ext cx="28575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39555" y="1889760"/>
            <a:ext cx="28575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6640" y="1038860"/>
            <a:ext cx="6788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790" y="1781810"/>
            <a:ext cx="43815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9523" y="1924702"/>
            <a:ext cx="200000" cy="20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0000" y="2667810"/>
            <a:ext cx="466666" cy="20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6190" y="3268012"/>
            <a:ext cx="323809" cy="20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497010"/>
            <a:ext cx="285714" cy="25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4285" y="2088839"/>
            <a:ext cx="304761" cy="26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3809" y="2833399"/>
            <a:ext cx="285715" cy="26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2857" y="3425228"/>
            <a:ext cx="285714" cy="26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43809" y="4017058"/>
            <a:ext cx="295238" cy="26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3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8571" y="1734386"/>
            <a:ext cx="257141" cy="2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78"/>
          <a:stretch/>
        </p:blipFill>
        <p:spPr>
          <a:xfrm>
            <a:off x="1127448" y="3140968"/>
            <a:ext cx="10800000" cy="2495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22686" y="3865734"/>
            <a:ext cx="257142" cy="2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23"/>
          <a:stretch/>
        </p:blipFill>
        <p:spPr>
          <a:xfrm>
            <a:off x="767408" y="1196752"/>
            <a:ext cx="10800000" cy="2267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67408" y="1538206"/>
            <a:ext cx="247619" cy="20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0952" y="1239400"/>
            <a:ext cx="257141" cy="20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3333" y="3092100"/>
            <a:ext cx="247619" cy="21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5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6155" y="2052320"/>
            <a:ext cx="47625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1205" y="2061845"/>
            <a:ext cx="47625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15170" y="2061845"/>
            <a:ext cx="43815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7619" y="2204942"/>
            <a:ext cx="200000" cy="20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6155" y="2835910"/>
            <a:ext cx="55181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05955" y="2835910"/>
            <a:ext cx="50482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10476" y="2988672"/>
            <a:ext cx="190476" cy="20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53333" y="2988672"/>
            <a:ext cx="200000" cy="20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11" grpId="0" bldLvl="0" animBg="1"/>
      <p:bldP spid="12" grpId="0" bldLvl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81</cp:revision>
  <dcterms:created xsi:type="dcterms:W3CDTF">2015-09-16T06:44:00Z</dcterms:created>
  <dcterms:modified xsi:type="dcterms:W3CDTF">2023-07-02T15:25:18Z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