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6" r:id="rId3"/>
    <p:sldId id="335" r:id="rId4"/>
    <p:sldId id="337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38" r:id="rId14"/>
    <p:sldId id="326" r:id="rId15"/>
    <p:sldId id="325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0" d="100"/>
          <a:sy n="60" d="100"/>
        </p:scale>
        <p:origin x="806" y="5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710" y="2813050"/>
            <a:ext cx="5116830" cy="1402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062355" y="1092835"/>
            <a:ext cx="567690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034540"/>
            <a:ext cx="567690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938145"/>
            <a:ext cx="567690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78485" y="3717032"/>
            <a:ext cx="10328275" cy="172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342"/>
          <a:stretch/>
        </p:blipFill>
        <p:spPr>
          <a:xfrm>
            <a:off x="720000" y="971999"/>
            <a:ext cx="10776600" cy="3684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8257" y="3068960"/>
            <a:ext cx="6781959" cy="644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1981" y="3861048"/>
            <a:ext cx="700425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57"/>
          <a:stretch/>
        </p:blipFill>
        <p:spPr>
          <a:xfrm>
            <a:off x="767408" y="980727"/>
            <a:ext cx="10657184" cy="3275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26376" y="2708920"/>
            <a:ext cx="599376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6377" y="3501008"/>
            <a:ext cx="7073879" cy="755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859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30978"/>
            <a:ext cx="9048408" cy="6101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353355"/>
            <a:ext cx="3466666" cy="42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211406"/>
            <a:ext cx="2857142" cy="371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002720"/>
            <a:ext cx="2104761" cy="44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832169"/>
            <a:ext cx="4228571" cy="44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34285" y="4041768"/>
            <a:ext cx="314285" cy="381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72380" y="4041768"/>
            <a:ext cx="571428" cy="371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842"/>
          <a:stretch/>
        </p:blipFill>
        <p:spPr>
          <a:xfrm>
            <a:off x="720000" y="972083"/>
            <a:ext cx="10776600" cy="4109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83952" y="971549"/>
            <a:ext cx="1112197" cy="590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28808" y="2085124"/>
            <a:ext cx="275591" cy="371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09801" y="2674941"/>
            <a:ext cx="313604" cy="371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99471" y="3557389"/>
            <a:ext cx="788403" cy="529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08"/>
          <a:stretch/>
        </p:blipFill>
        <p:spPr>
          <a:xfrm>
            <a:off x="695400" y="908719"/>
            <a:ext cx="10801200" cy="2642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8477217" y="1119327"/>
            <a:ext cx="847713" cy="38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86554" y="2024983"/>
            <a:ext cx="818882" cy="572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130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30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71387" y="4029230"/>
            <a:ext cx="478241" cy="301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60716" y="4020369"/>
            <a:ext cx="469385" cy="310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50044" y="4029230"/>
            <a:ext cx="451672" cy="301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30516" y="4029230"/>
            <a:ext cx="478242" cy="301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19845" y="4029230"/>
            <a:ext cx="478242" cy="301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4780" y="3901440"/>
            <a:ext cx="8971280" cy="1471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377315" y="1951355"/>
            <a:ext cx="897128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58900" y="2752725"/>
            <a:ext cx="897128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82370" y="3710305"/>
            <a:ext cx="897128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22680" y="4492625"/>
            <a:ext cx="897128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69340" y="5323205"/>
            <a:ext cx="9521825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34285" y="4757734"/>
            <a:ext cx="838095" cy="39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24761" y="4757734"/>
            <a:ext cx="304762" cy="381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81904" y="4757734"/>
            <a:ext cx="838094" cy="39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67619" y="4757734"/>
            <a:ext cx="542857" cy="381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68</cp:revision>
  <dcterms:created xsi:type="dcterms:W3CDTF">2015-09-16T06:44:00Z</dcterms:created>
  <dcterms:modified xsi:type="dcterms:W3CDTF">2023-07-03T08:21:04Z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