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54" autoAdjust="0"/>
    <p:restoredTop sz="94660"/>
  </p:normalViewPr>
  <p:slideViewPr>
    <p:cSldViewPr showGuides="1">
      <p:cViewPr>
        <p:scale>
          <a:sx n="60" d="100"/>
          <a:sy n="60" d="100"/>
        </p:scale>
        <p:origin x="1138" y="552"/>
      </p:cViewPr>
      <p:guideLst>
        <p:guide orient="horz" pos="224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17395"/>
            <a:ext cx="8477448" cy="241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4475" y="1583690"/>
            <a:ext cx="4102100" cy="173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187"/>
          <a:stretch/>
        </p:blipFill>
        <p:spPr>
          <a:xfrm>
            <a:off x="611781" y="1052736"/>
            <a:ext cx="10812811" cy="531352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04265" y="3338195"/>
            <a:ext cx="3119527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1415" y="3913505"/>
            <a:ext cx="2861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1415" y="4265930"/>
            <a:ext cx="2861945" cy="48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9815" y="4792979"/>
            <a:ext cx="3723968" cy="49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1415" y="5380831"/>
            <a:ext cx="2861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4565" y="5884887"/>
            <a:ext cx="2861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68465" y="3605530"/>
            <a:ext cx="2861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8475" y="4024630"/>
            <a:ext cx="2861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68465" y="4504690"/>
            <a:ext cx="2861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73215" y="4900930"/>
            <a:ext cx="2861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48475" y="5389880"/>
            <a:ext cx="2861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09715" y="5802630"/>
            <a:ext cx="286194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2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3286877"/>
            <a:ext cx="2771428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9523" y="3324982"/>
            <a:ext cx="1647619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3324982"/>
            <a:ext cx="1676190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3725084"/>
            <a:ext cx="1704761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0476" y="3763189"/>
            <a:ext cx="1800000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6666" y="3782241"/>
            <a:ext cx="1466666" cy="19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0000" y="4163291"/>
            <a:ext cx="2552380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0476" y="4201396"/>
            <a:ext cx="1209523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86666" y="4191870"/>
            <a:ext cx="1466666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0476" y="4620551"/>
            <a:ext cx="1466666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613196"/>
            <a:ext cx="5990476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061663"/>
            <a:ext cx="1590476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471962"/>
            <a:ext cx="6200000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3040" y="3891915"/>
            <a:ext cx="62096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4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2487295"/>
            <a:ext cx="860996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940" y="2962910"/>
            <a:ext cx="860044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2115" y="1954530"/>
            <a:ext cx="539115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430492"/>
            <a:ext cx="1466666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2859460"/>
            <a:ext cx="5485714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565" y="3204210"/>
            <a:ext cx="589534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21134"/>
            <a:ext cx="10800000" cy="2388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27613" y="4428049"/>
            <a:ext cx="79241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7924" y="4943277"/>
            <a:ext cx="1466666" cy="2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7924" y="5363598"/>
            <a:ext cx="8047619" cy="23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99013" y="5669474"/>
            <a:ext cx="81527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  <p:bldP spid="11" grpId="0" animBg="1"/>
      <p:bldP spid="12" grpId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480220"/>
            <a:ext cx="8219047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928868"/>
            <a:ext cx="1352380" cy="2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990" y="3329940"/>
            <a:ext cx="880999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3768725"/>
            <a:ext cx="965771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1525"/>
            <a:ext cx="10800000" cy="341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1850390"/>
            <a:ext cx="83616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393166"/>
            <a:ext cx="2028571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2831916"/>
            <a:ext cx="1219047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232513"/>
            <a:ext cx="8447619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990" y="3633470"/>
            <a:ext cx="859091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077210"/>
            <a:ext cx="3819047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505956"/>
            <a:ext cx="8476190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5990" y="2896870"/>
            <a:ext cx="76193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285" y="3363447"/>
            <a:ext cx="8476190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415" y="3797300"/>
            <a:ext cx="856234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4415" y="4220845"/>
            <a:ext cx="952436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341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761" y="1525205"/>
            <a:ext cx="580952" cy="25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030" y="1553845"/>
            <a:ext cx="20637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095" y="2002107"/>
            <a:ext cx="847619" cy="26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2857" y="2087949"/>
            <a:ext cx="209523" cy="15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0520" y="2437765"/>
            <a:ext cx="31432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2380" y="2984524"/>
            <a:ext cx="723809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62805" y="2889250"/>
            <a:ext cx="7334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91428" y="3947866"/>
            <a:ext cx="733333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00952" y="3947866"/>
            <a:ext cx="733333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bldLvl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0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714" y="1124669"/>
            <a:ext cx="600000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4930" y="1722120"/>
            <a:ext cx="46672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2746782"/>
            <a:ext cx="733333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5714" y="2746782"/>
            <a:ext cx="60952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6190" y="3223874"/>
            <a:ext cx="752380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6190" y="3710508"/>
            <a:ext cx="600000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3809" y="4187600"/>
            <a:ext cx="200000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29523" y="4664692"/>
            <a:ext cx="876190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9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670458"/>
            <a:ext cx="733333" cy="21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0476" y="1670458"/>
            <a:ext cx="733333" cy="21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190" y="2148855"/>
            <a:ext cx="742857" cy="21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0000" y="2148855"/>
            <a:ext cx="866666" cy="21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1428" y="2627251"/>
            <a:ext cx="333333" cy="20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00952" y="2627251"/>
            <a:ext cx="466666" cy="20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160" y="1987550"/>
            <a:ext cx="241046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697494"/>
            <a:ext cx="295238" cy="26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2327529"/>
            <a:ext cx="285714" cy="25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809" y="2795282"/>
            <a:ext cx="295238" cy="26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2857" y="3272582"/>
            <a:ext cx="285714" cy="26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34285" y="3749881"/>
            <a:ext cx="295238" cy="26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03995" y="843280"/>
            <a:ext cx="25050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8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2052712"/>
            <a:ext cx="238095" cy="2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96952"/>
            <a:ext cx="10800000" cy="2433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65543" y="3159163"/>
            <a:ext cx="238095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1733" y="4132430"/>
            <a:ext cx="247619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1649804"/>
            <a:ext cx="238095" cy="20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476" y="2633098"/>
            <a:ext cx="257141" cy="20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25" y="968825"/>
            <a:ext cx="10800000" cy="3942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29523" y="4551427"/>
            <a:ext cx="200000" cy="2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1428" y="4551427"/>
            <a:ext cx="171428" cy="2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1428" y="4551427"/>
            <a:ext cx="200000" cy="2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495" y="2095500"/>
            <a:ext cx="2075180" cy="22091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6150" y="2283460"/>
            <a:ext cx="1669415" cy="17379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1895" y="2025650"/>
            <a:ext cx="3074035" cy="246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1534749"/>
            <a:ext cx="2028571" cy="196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74</cp:revision>
  <dcterms:created xsi:type="dcterms:W3CDTF">2015-09-16T06:44:00Z</dcterms:created>
  <dcterms:modified xsi:type="dcterms:W3CDTF">2023-07-02T15:33:40Z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